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D6973-7C95-445C-AB8D-C06097ADD8BF}" v="144" dt="2025-10-04T11:01:36.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94660"/>
  </p:normalViewPr>
  <p:slideViewPr>
    <p:cSldViewPr snapToGrid="0">
      <p:cViewPr varScale="1">
        <p:scale>
          <a:sx n="83" d="100"/>
          <a:sy n="83" d="100"/>
        </p:scale>
        <p:origin x="43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00341240: Jakub Piwosz" userId="257e9d53-2125-4015-b3df-d4693a4e79ee" providerId="ADAL" clId="{B08423F6-B9A3-48CC-A99D-DBCCCCC929DE}"/>
    <pc:docChg chg="undo custSel addSld delSld modSld sldOrd">
      <pc:chgData name="A00341240: Jakub Piwosz" userId="257e9d53-2125-4015-b3df-d4693a4e79ee" providerId="ADAL" clId="{B08423F6-B9A3-48CC-A99D-DBCCCCC929DE}" dt="2025-10-04T11:01:38.889" v="8074" actId="1076"/>
      <pc:docMkLst>
        <pc:docMk/>
      </pc:docMkLst>
      <pc:sldChg chg="modSp mod">
        <pc:chgData name="A00341240: Jakub Piwosz" userId="257e9d53-2125-4015-b3df-d4693a4e79ee" providerId="ADAL" clId="{B08423F6-B9A3-48CC-A99D-DBCCCCC929DE}" dt="2025-10-04T11:01:38.889" v="8074" actId="1076"/>
        <pc:sldMkLst>
          <pc:docMk/>
          <pc:sldMk cId="943511964" sldId="256"/>
        </pc:sldMkLst>
        <pc:spChg chg="mod">
          <ac:chgData name="A00341240: Jakub Piwosz" userId="257e9d53-2125-4015-b3df-d4693a4e79ee" providerId="ADAL" clId="{B08423F6-B9A3-48CC-A99D-DBCCCCC929DE}" dt="2025-10-04T10:49:02.270" v="8070" actId="20577"/>
          <ac:spMkLst>
            <pc:docMk/>
            <pc:sldMk cId="943511964" sldId="256"/>
            <ac:spMk id="3" creationId="{C3359C42-80F7-D083-2BF9-E4A535750A72}"/>
          </ac:spMkLst>
        </pc:spChg>
        <pc:picChg chg="mod">
          <ac:chgData name="A00341240: Jakub Piwosz" userId="257e9d53-2125-4015-b3df-d4693a4e79ee" providerId="ADAL" clId="{B08423F6-B9A3-48CC-A99D-DBCCCCC929DE}" dt="2025-10-04T11:01:38.889" v="8074" actId="1076"/>
          <ac:picMkLst>
            <pc:docMk/>
            <pc:sldMk cId="943511964" sldId="256"/>
            <ac:picMk id="4" creationId="{71BCFB4E-26BD-0F4A-73AF-5C183CD89140}"/>
          </ac:picMkLst>
        </pc:picChg>
      </pc:sldChg>
      <pc:sldChg chg="addSp delSp modSp mod">
        <pc:chgData name="A00341240: Jakub Piwosz" userId="257e9d53-2125-4015-b3df-d4693a4e79ee" providerId="ADAL" clId="{B08423F6-B9A3-48CC-A99D-DBCCCCC929DE}" dt="2025-10-04T06:44:10.764" v="1491" actId="1076"/>
        <pc:sldMkLst>
          <pc:docMk/>
          <pc:sldMk cId="2845171602" sldId="257"/>
        </pc:sldMkLst>
        <pc:spChg chg="mod">
          <ac:chgData name="A00341240: Jakub Piwosz" userId="257e9d53-2125-4015-b3df-d4693a4e79ee" providerId="ADAL" clId="{B08423F6-B9A3-48CC-A99D-DBCCCCC929DE}" dt="2025-10-04T06:30:08.998" v="239" actId="207"/>
          <ac:spMkLst>
            <pc:docMk/>
            <pc:sldMk cId="2845171602" sldId="257"/>
            <ac:spMk id="2" creationId="{4C6D768A-493A-D1D4-4C0C-A3072359B658}"/>
          </ac:spMkLst>
        </pc:spChg>
        <pc:spChg chg="mod">
          <ac:chgData name="A00341240: Jakub Piwosz" userId="257e9d53-2125-4015-b3df-d4693a4e79ee" providerId="ADAL" clId="{B08423F6-B9A3-48CC-A99D-DBCCCCC929DE}" dt="2025-10-04T06:42:59.027" v="1490" actId="114"/>
          <ac:spMkLst>
            <pc:docMk/>
            <pc:sldMk cId="2845171602" sldId="257"/>
            <ac:spMk id="4" creationId="{5A0F1BFF-4D18-DC3E-98EB-3B8DDF47897A}"/>
          </ac:spMkLst>
        </pc:spChg>
        <pc:spChg chg="mod">
          <ac:chgData name="A00341240: Jakub Piwosz" userId="257e9d53-2125-4015-b3df-d4693a4e79ee" providerId="ADAL" clId="{B08423F6-B9A3-48CC-A99D-DBCCCCC929DE}" dt="2025-10-04T06:44:10.764" v="1491" actId="1076"/>
          <ac:spMkLst>
            <pc:docMk/>
            <pc:sldMk cId="2845171602" sldId="257"/>
            <ac:spMk id="5" creationId="{9CCF1098-57D4-5560-BDE9-A5D79846A796}"/>
          </ac:spMkLst>
        </pc:spChg>
        <pc:spChg chg="del mod">
          <ac:chgData name="A00341240: Jakub Piwosz" userId="257e9d53-2125-4015-b3df-d4693a4e79ee" providerId="ADAL" clId="{B08423F6-B9A3-48CC-A99D-DBCCCCC929DE}" dt="2025-10-04T06:39:00.495" v="1003" actId="478"/>
          <ac:spMkLst>
            <pc:docMk/>
            <pc:sldMk cId="2845171602" sldId="257"/>
            <ac:spMk id="6" creationId="{EC89B4BE-136E-3DE0-96D6-FFE9A38CAFDF}"/>
          </ac:spMkLst>
        </pc:spChg>
        <pc:picChg chg="add mod">
          <ac:chgData name="A00341240: Jakub Piwosz" userId="257e9d53-2125-4015-b3df-d4693a4e79ee" providerId="ADAL" clId="{B08423F6-B9A3-48CC-A99D-DBCCCCC929DE}" dt="2025-10-04T06:15:09.855" v="61" actId="1076"/>
          <ac:picMkLst>
            <pc:docMk/>
            <pc:sldMk cId="2845171602" sldId="257"/>
            <ac:picMk id="1026" creationId="{57F5AE79-3195-6BEF-C39B-BBAA6CA8CDBF}"/>
          </ac:picMkLst>
        </pc:picChg>
      </pc:sldChg>
      <pc:sldChg chg="addSp delSp modSp mod">
        <pc:chgData name="A00341240: Jakub Piwosz" userId="257e9d53-2125-4015-b3df-d4693a4e79ee" providerId="ADAL" clId="{B08423F6-B9A3-48CC-A99D-DBCCCCC929DE}" dt="2025-10-04T09:57:24.507" v="8040" actId="1076"/>
        <pc:sldMkLst>
          <pc:docMk/>
          <pc:sldMk cId="1067412567" sldId="258"/>
        </pc:sldMkLst>
        <pc:spChg chg="mod">
          <ac:chgData name="A00341240: Jakub Piwosz" userId="257e9d53-2125-4015-b3df-d4693a4e79ee" providerId="ADAL" clId="{B08423F6-B9A3-48CC-A99D-DBCCCCC929DE}" dt="2025-10-04T09:45:11.738" v="7928" actId="1076"/>
          <ac:spMkLst>
            <pc:docMk/>
            <pc:sldMk cId="1067412567" sldId="258"/>
            <ac:spMk id="2" creationId="{8B9F9EFD-5AEC-7C19-26D8-55F87C26E863}"/>
          </ac:spMkLst>
        </pc:spChg>
        <pc:spChg chg="mod">
          <ac:chgData name="A00341240: Jakub Piwosz" userId="257e9d53-2125-4015-b3df-d4693a4e79ee" providerId="ADAL" clId="{B08423F6-B9A3-48CC-A99D-DBCCCCC929DE}" dt="2025-10-04T09:57:24.507" v="8040" actId="1076"/>
          <ac:spMkLst>
            <pc:docMk/>
            <pc:sldMk cId="1067412567" sldId="258"/>
            <ac:spMk id="3" creationId="{7085C938-B80F-CA14-66C6-F4AB6A7B2888}"/>
          </ac:spMkLst>
        </pc:spChg>
        <pc:spChg chg="mod">
          <ac:chgData name="A00341240: Jakub Piwosz" userId="257e9d53-2125-4015-b3df-d4693a4e79ee" providerId="ADAL" clId="{B08423F6-B9A3-48CC-A99D-DBCCCCC929DE}" dt="2025-10-04T09:46:05.562" v="7940" actId="1076"/>
          <ac:spMkLst>
            <pc:docMk/>
            <pc:sldMk cId="1067412567" sldId="258"/>
            <ac:spMk id="4" creationId="{94EC3B8E-EB6B-DA0F-120C-7D1456667AA0}"/>
          </ac:spMkLst>
        </pc:spChg>
        <pc:spChg chg="mod">
          <ac:chgData name="A00341240: Jakub Piwosz" userId="257e9d53-2125-4015-b3df-d4693a4e79ee" providerId="ADAL" clId="{B08423F6-B9A3-48CC-A99D-DBCCCCC929DE}" dt="2025-10-04T09:46:37.709" v="7947" actId="1076"/>
          <ac:spMkLst>
            <pc:docMk/>
            <pc:sldMk cId="1067412567" sldId="258"/>
            <ac:spMk id="5" creationId="{6C16B174-18B2-C08A-BAD9-DF6620EEB261}"/>
          </ac:spMkLst>
        </pc:spChg>
        <pc:spChg chg="del mod">
          <ac:chgData name="A00341240: Jakub Piwosz" userId="257e9d53-2125-4015-b3df-d4693a4e79ee" providerId="ADAL" clId="{B08423F6-B9A3-48CC-A99D-DBCCCCC929DE}" dt="2025-10-04T06:55:03.328" v="2372"/>
          <ac:spMkLst>
            <pc:docMk/>
            <pc:sldMk cId="1067412567" sldId="258"/>
            <ac:spMk id="6" creationId="{AB79F9E2-7532-EB59-A21A-F49FA0C831F9}"/>
          </ac:spMkLst>
        </pc:spChg>
        <pc:spChg chg="add del mod">
          <ac:chgData name="A00341240: Jakub Piwosz" userId="257e9d53-2125-4015-b3df-d4693a4e79ee" providerId="ADAL" clId="{B08423F6-B9A3-48CC-A99D-DBCCCCC929DE}" dt="2025-10-04T06:18:27.146" v="64" actId="478"/>
          <ac:spMkLst>
            <pc:docMk/>
            <pc:sldMk cId="1067412567" sldId="258"/>
            <ac:spMk id="7" creationId="{A68DA9FE-9177-5B6C-BCEE-5658A35AC81A}"/>
          </ac:spMkLst>
        </pc:spChg>
        <pc:spChg chg="add mod">
          <ac:chgData name="A00341240: Jakub Piwosz" userId="257e9d53-2125-4015-b3df-d4693a4e79ee" providerId="ADAL" clId="{B08423F6-B9A3-48CC-A99D-DBCCCCC929DE}" dt="2025-10-04T09:47:46.450" v="7975" actId="20577"/>
          <ac:spMkLst>
            <pc:docMk/>
            <pc:sldMk cId="1067412567" sldId="258"/>
            <ac:spMk id="8" creationId="{54A35B0B-E27C-E316-3AB7-280EC384A22D}"/>
          </ac:spMkLst>
        </pc:spChg>
        <pc:picChg chg="add mod">
          <ac:chgData name="A00341240: Jakub Piwosz" userId="257e9d53-2125-4015-b3df-d4693a4e79ee" providerId="ADAL" clId="{B08423F6-B9A3-48CC-A99D-DBCCCCC929DE}" dt="2025-10-04T09:48:04.993" v="7976" actId="1076"/>
          <ac:picMkLst>
            <pc:docMk/>
            <pc:sldMk cId="1067412567" sldId="258"/>
            <ac:picMk id="2052" creationId="{9165FE50-8EBD-CB51-96E9-ACF574E63B75}"/>
          </ac:picMkLst>
        </pc:picChg>
      </pc:sldChg>
      <pc:sldChg chg="addSp delSp modSp mod">
        <pc:chgData name="A00341240: Jakub Piwosz" userId="257e9d53-2125-4015-b3df-d4693a4e79ee" providerId="ADAL" clId="{B08423F6-B9A3-48CC-A99D-DBCCCCC929DE}" dt="2025-10-04T11:01:36.868" v="8073"/>
        <pc:sldMkLst>
          <pc:docMk/>
          <pc:sldMk cId="508187069" sldId="259"/>
        </pc:sldMkLst>
        <pc:spChg chg="mod">
          <ac:chgData name="A00341240: Jakub Piwosz" userId="257e9d53-2125-4015-b3df-d4693a4e79ee" providerId="ADAL" clId="{B08423F6-B9A3-48CC-A99D-DBCCCCC929DE}" dt="2025-10-04T09:50:16.190" v="8037" actId="255"/>
          <ac:spMkLst>
            <pc:docMk/>
            <pc:sldMk cId="508187069" sldId="259"/>
            <ac:spMk id="2" creationId="{0622A471-01A5-0C5A-FEA7-3469A08DD10E}"/>
          </ac:spMkLst>
        </pc:spChg>
        <pc:spChg chg="add mod">
          <ac:chgData name="A00341240: Jakub Piwosz" userId="257e9d53-2125-4015-b3df-d4693a4e79ee" providerId="ADAL" clId="{B08423F6-B9A3-48CC-A99D-DBCCCCC929DE}" dt="2025-10-04T07:40:26.751" v="4238" actId="114"/>
          <ac:spMkLst>
            <pc:docMk/>
            <pc:sldMk cId="508187069" sldId="259"/>
            <ac:spMk id="3" creationId="{F105CCEB-1A5C-547D-5DED-DA40C91BEAFC}"/>
          </ac:spMkLst>
        </pc:spChg>
        <pc:spChg chg="del mod">
          <ac:chgData name="A00341240: Jakub Piwosz" userId="257e9d53-2125-4015-b3df-d4693a4e79ee" providerId="ADAL" clId="{B08423F6-B9A3-48CC-A99D-DBCCCCC929DE}" dt="2025-10-04T07:49:08.544" v="4432"/>
          <ac:spMkLst>
            <pc:docMk/>
            <pc:sldMk cId="508187069" sldId="259"/>
            <ac:spMk id="4" creationId="{54CDC8C1-B7F0-FC5F-8237-086F10A71328}"/>
          </ac:spMkLst>
        </pc:spChg>
        <pc:spChg chg="mod">
          <ac:chgData name="A00341240: Jakub Piwosz" userId="257e9d53-2125-4015-b3df-d4693a4e79ee" providerId="ADAL" clId="{B08423F6-B9A3-48CC-A99D-DBCCCCC929DE}" dt="2025-10-04T07:57:26.865" v="4671" actId="1076"/>
          <ac:spMkLst>
            <pc:docMk/>
            <pc:sldMk cId="508187069" sldId="259"/>
            <ac:spMk id="5" creationId="{AF1AFF7B-CE7E-C931-7C8D-1D2B088106D5}"/>
          </ac:spMkLst>
        </pc:spChg>
        <pc:spChg chg="mod">
          <ac:chgData name="A00341240: Jakub Piwosz" userId="257e9d53-2125-4015-b3df-d4693a4e79ee" providerId="ADAL" clId="{B08423F6-B9A3-48CC-A99D-DBCCCCC929DE}" dt="2025-10-04T08:03:58.779" v="4882" actId="20577"/>
          <ac:spMkLst>
            <pc:docMk/>
            <pc:sldMk cId="508187069" sldId="259"/>
            <ac:spMk id="6" creationId="{37D18FB3-143F-DE69-6D4B-8663C75BAA3A}"/>
          </ac:spMkLst>
        </pc:spChg>
        <pc:spChg chg="add mod">
          <ac:chgData name="A00341240: Jakub Piwosz" userId="257e9d53-2125-4015-b3df-d4693a4e79ee" providerId="ADAL" clId="{B08423F6-B9A3-48CC-A99D-DBCCCCC929DE}" dt="2025-10-04T09:35:27.925" v="7926" actId="20577"/>
          <ac:spMkLst>
            <pc:docMk/>
            <pc:sldMk cId="508187069" sldId="259"/>
            <ac:spMk id="7" creationId="{7FB067BB-703B-7007-AC82-679CA68D9914}"/>
          </ac:spMkLst>
        </pc:spChg>
        <pc:spChg chg="add del mod">
          <ac:chgData name="A00341240: Jakub Piwosz" userId="257e9d53-2125-4015-b3df-d4693a4e79ee" providerId="ADAL" clId="{B08423F6-B9A3-48CC-A99D-DBCCCCC929DE}" dt="2025-10-04T07:46:27.923" v="4319"/>
          <ac:spMkLst>
            <pc:docMk/>
            <pc:sldMk cId="508187069" sldId="259"/>
            <ac:spMk id="10" creationId="{0C05648E-D61E-B65C-ED08-AB10A34F8570}"/>
          </ac:spMkLst>
        </pc:spChg>
        <pc:spChg chg="add del mod">
          <ac:chgData name="A00341240: Jakub Piwosz" userId="257e9d53-2125-4015-b3df-d4693a4e79ee" providerId="ADAL" clId="{B08423F6-B9A3-48CC-A99D-DBCCCCC929DE}" dt="2025-10-04T07:46:32.157" v="4320" actId="478"/>
          <ac:spMkLst>
            <pc:docMk/>
            <pc:sldMk cId="508187069" sldId="259"/>
            <ac:spMk id="11" creationId="{8CC5FE76-2C75-C3EB-30B9-4004A527AF8D}"/>
          </ac:spMkLst>
        </pc:spChg>
        <pc:spChg chg="add mod">
          <ac:chgData name="A00341240: Jakub Piwosz" userId="257e9d53-2125-4015-b3df-d4693a4e79ee" providerId="ADAL" clId="{B08423F6-B9A3-48CC-A99D-DBCCCCC929DE}" dt="2025-10-04T07:46:12.652" v="4313"/>
          <ac:spMkLst>
            <pc:docMk/>
            <pc:sldMk cId="508187069" sldId="259"/>
            <ac:spMk id="12" creationId="{1235AC65-74BA-2451-FFA2-F1D593771C22}"/>
          </ac:spMkLst>
        </pc:spChg>
        <pc:spChg chg="add mod">
          <ac:chgData name="A00341240: Jakub Piwosz" userId="257e9d53-2125-4015-b3df-d4693a4e79ee" providerId="ADAL" clId="{B08423F6-B9A3-48CC-A99D-DBCCCCC929DE}" dt="2025-10-04T07:46:12.328" v="4312"/>
          <ac:spMkLst>
            <pc:docMk/>
            <pc:sldMk cId="508187069" sldId="259"/>
            <ac:spMk id="13" creationId="{3045DE9C-E0DC-630B-9A8E-E96C35F595CE}"/>
          </ac:spMkLst>
        </pc:spChg>
        <pc:spChg chg="add">
          <ac:chgData name="A00341240: Jakub Piwosz" userId="257e9d53-2125-4015-b3df-d4693a4e79ee" providerId="ADAL" clId="{B08423F6-B9A3-48CC-A99D-DBCCCCC929DE}" dt="2025-10-04T07:46:35.664" v="4322"/>
          <ac:spMkLst>
            <pc:docMk/>
            <pc:sldMk cId="508187069" sldId="259"/>
            <ac:spMk id="14" creationId="{312A1328-6A3A-0C4C-18C1-8393DECAE483}"/>
          </ac:spMkLst>
        </pc:spChg>
        <pc:spChg chg="add">
          <ac:chgData name="A00341240: Jakub Piwosz" userId="257e9d53-2125-4015-b3df-d4693a4e79ee" providerId="ADAL" clId="{B08423F6-B9A3-48CC-A99D-DBCCCCC929DE}" dt="2025-10-04T07:46:42.318" v="4326"/>
          <ac:spMkLst>
            <pc:docMk/>
            <pc:sldMk cId="508187069" sldId="259"/>
            <ac:spMk id="15" creationId="{C8CFB530-2BA4-18B8-B502-3185BDF245DB}"/>
          </ac:spMkLst>
        </pc:spChg>
        <pc:spChg chg="add">
          <ac:chgData name="A00341240: Jakub Piwosz" userId="257e9d53-2125-4015-b3df-d4693a4e79ee" providerId="ADAL" clId="{B08423F6-B9A3-48CC-A99D-DBCCCCC929DE}" dt="2025-10-04T07:47:16.054" v="4387"/>
          <ac:spMkLst>
            <pc:docMk/>
            <pc:sldMk cId="508187069" sldId="259"/>
            <ac:spMk id="16" creationId="{E91FD2A7-CF7D-A459-0F41-014DFBD0DDB6}"/>
          </ac:spMkLst>
        </pc:spChg>
        <pc:spChg chg="add">
          <ac:chgData name="A00341240: Jakub Piwosz" userId="257e9d53-2125-4015-b3df-d4693a4e79ee" providerId="ADAL" clId="{B08423F6-B9A3-48CC-A99D-DBCCCCC929DE}" dt="2025-10-04T07:59:42.069" v="4701"/>
          <ac:spMkLst>
            <pc:docMk/>
            <pc:sldMk cId="508187069" sldId="259"/>
            <ac:spMk id="17" creationId="{153C2819-23D6-C42D-0496-DDC7FE403DCC}"/>
          </ac:spMkLst>
        </pc:spChg>
        <pc:spChg chg="add mod">
          <ac:chgData name="A00341240: Jakub Piwosz" userId="257e9d53-2125-4015-b3df-d4693a4e79ee" providerId="ADAL" clId="{B08423F6-B9A3-48CC-A99D-DBCCCCC929DE}" dt="2025-10-04T09:50:20.237" v="8038" actId="1076"/>
          <ac:spMkLst>
            <pc:docMk/>
            <pc:sldMk cId="508187069" sldId="259"/>
            <ac:spMk id="18" creationId="{10650F98-5171-640F-1868-A68ADF066B03}"/>
          </ac:spMkLst>
        </pc:spChg>
        <pc:spChg chg="add mod">
          <ac:chgData name="A00341240: Jakub Piwosz" userId="257e9d53-2125-4015-b3df-d4693a4e79ee" providerId="ADAL" clId="{B08423F6-B9A3-48CC-A99D-DBCCCCC929DE}" dt="2025-10-04T11:01:36.868" v="8073"/>
          <ac:spMkLst>
            <pc:docMk/>
            <pc:sldMk cId="508187069" sldId="259"/>
            <ac:spMk id="19" creationId="{1C76AE82-D40B-BD5B-F11E-DE3FD6D41B55}"/>
          </ac:spMkLst>
        </pc:spChg>
        <pc:picChg chg="add mod">
          <ac:chgData name="A00341240: Jakub Piwosz" userId="257e9d53-2125-4015-b3df-d4693a4e79ee" providerId="ADAL" clId="{B08423F6-B9A3-48CC-A99D-DBCCCCC929DE}" dt="2025-10-04T08:04:32.193" v="4884" actId="1076"/>
          <ac:picMkLst>
            <pc:docMk/>
            <pc:sldMk cId="508187069" sldId="259"/>
            <ac:picMk id="9" creationId="{44EC15DF-5848-8D98-700B-510BE6418E45}"/>
          </ac:picMkLst>
        </pc:picChg>
        <pc:picChg chg="add del mod">
          <ac:chgData name="A00341240: Jakub Piwosz" userId="257e9d53-2125-4015-b3df-d4693a4e79ee" providerId="ADAL" clId="{B08423F6-B9A3-48CC-A99D-DBCCCCC929DE}" dt="2025-10-04T07:37:44.036" v="4209" actId="478"/>
          <ac:picMkLst>
            <pc:docMk/>
            <pc:sldMk cId="508187069" sldId="259"/>
            <ac:picMk id="3074" creationId="{B86172E1-F264-555B-B143-4AB989506CE7}"/>
          </ac:picMkLst>
        </pc:picChg>
      </pc:sldChg>
      <pc:sldChg chg="addSp delSp modSp add mod">
        <pc:chgData name="A00341240: Jakub Piwosz" userId="257e9d53-2125-4015-b3df-d4693a4e79ee" providerId="ADAL" clId="{B08423F6-B9A3-48CC-A99D-DBCCCCC929DE}" dt="2025-10-04T08:27:51.211" v="5412" actId="20577"/>
        <pc:sldMkLst>
          <pc:docMk/>
          <pc:sldMk cId="1800187305" sldId="260"/>
        </pc:sldMkLst>
        <pc:spChg chg="mod">
          <ac:chgData name="A00341240: Jakub Piwosz" userId="257e9d53-2125-4015-b3df-d4693a4e79ee" providerId="ADAL" clId="{B08423F6-B9A3-48CC-A99D-DBCCCCC929DE}" dt="2025-10-04T08:22:45.516" v="5284" actId="208"/>
          <ac:spMkLst>
            <pc:docMk/>
            <pc:sldMk cId="1800187305" sldId="260"/>
            <ac:spMk id="2" creationId="{6D919FF3-06C6-BAD1-4C26-D0B945E4A029}"/>
          </ac:spMkLst>
        </pc:spChg>
        <pc:spChg chg="add mod">
          <ac:chgData name="A00341240: Jakub Piwosz" userId="257e9d53-2125-4015-b3df-d4693a4e79ee" providerId="ADAL" clId="{B08423F6-B9A3-48CC-A99D-DBCCCCC929DE}" dt="2025-10-04T08:18:56.173" v="5239" actId="1076"/>
          <ac:spMkLst>
            <pc:docMk/>
            <pc:sldMk cId="1800187305" sldId="260"/>
            <ac:spMk id="3" creationId="{FB62A215-233B-D947-E6D0-A172DE76FCC2}"/>
          </ac:spMkLst>
        </pc:spChg>
        <pc:spChg chg="del mod">
          <ac:chgData name="A00341240: Jakub Piwosz" userId="257e9d53-2125-4015-b3df-d4693a4e79ee" providerId="ADAL" clId="{B08423F6-B9A3-48CC-A99D-DBCCCCC929DE}" dt="2025-10-04T08:06:30.514" v="4888"/>
          <ac:spMkLst>
            <pc:docMk/>
            <pc:sldMk cId="1800187305" sldId="260"/>
            <ac:spMk id="4" creationId="{A3D96CEA-F0AC-D0ED-495D-21180BB8048B}"/>
          </ac:spMkLst>
        </pc:spChg>
        <pc:spChg chg="del">
          <ac:chgData name="A00341240: Jakub Piwosz" userId="257e9d53-2125-4015-b3df-d4693a4e79ee" providerId="ADAL" clId="{B08423F6-B9A3-48CC-A99D-DBCCCCC929DE}" dt="2025-10-04T06:11:43.714" v="47" actId="478"/>
          <ac:spMkLst>
            <pc:docMk/>
            <pc:sldMk cId="1800187305" sldId="260"/>
            <ac:spMk id="5" creationId="{E07CF236-7285-1732-41FA-F1979AFAEA6E}"/>
          </ac:spMkLst>
        </pc:spChg>
        <pc:spChg chg="del mod">
          <ac:chgData name="A00341240: Jakub Piwosz" userId="257e9d53-2125-4015-b3df-d4693a4e79ee" providerId="ADAL" clId="{B08423F6-B9A3-48CC-A99D-DBCCCCC929DE}" dt="2025-10-04T06:11:47.223" v="49" actId="478"/>
          <ac:spMkLst>
            <pc:docMk/>
            <pc:sldMk cId="1800187305" sldId="260"/>
            <ac:spMk id="6" creationId="{F644CED2-EA4E-C004-86C7-594DB610073B}"/>
          </ac:spMkLst>
        </pc:spChg>
        <pc:spChg chg="add">
          <ac:chgData name="A00341240: Jakub Piwosz" userId="257e9d53-2125-4015-b3df-d4693a4e79ee" providerId="ADAL" clId="{B08423F6-B9A3-48CC-A99D-DBCCCCC929DE}" dt="2025-10-04T08:10:05.220" v="4980"/>
          <ac:spMkLst>
            <pc:docMk/>
            <pc:sldMk cId="1800187305" sldId="260"/>
            <ac:spMk id="7" creationId="{699CFF23-9209-5B09-B710-E1FF5DC61D24}"/>
          </ac:spMkLst>
        </pc:spChg>
        <pc:spChg chg="add">
          <ac:chgData name="A00341240: Jakub Piwosz" userId="257e9d53-2125-4015-b3df-d4693a4e79ee" providerId="ADAL" clId="{B08423F6-B9A3-48CC-A99D-DBCCCCC929DE}" dt="2025-10-04T08:10:11.010" v="4982"/>
          <ac:spMkLst>
            <pc:docMk/>
            <pc:sldMk cId="1800187305" sldId="260"/>
            <ac:spMk id="8" creationId="{9CD27A96-19AE-283D-DF4F-71C908F8C505}"/>
          </ac:spMkLst>
        </pc:spChg>
        <pc:spChg chg="add">
          <ac:chgData name="A00341240: Jakub Piwosz" userId="257e9d53-2125-4015-b3df-d4693a4e79ee" providerId="ADAL" clId="{B08423F6-B9A3-48CC-A99D-DBCCCCC929DE}" dt="2025-10-04T08:14:56.891" v="5176"/>
          <ac:spMkLst>
            <pc:docMk/>
            <pc:sldMk cId="1800187305" sldId="260"/>
            <ac:spMk id="9" creationId="{C2595433-55D7-6440-1EEA-43094FE4675A}"/>
          </ac:spMkLst>
        </pc:spChg>
        <pc:spChg chg="add mod">
          <ac:chgData name="A00341240: Jakub Piwosz" userId="257e9d53-2125-4015-b3df-d4693a4e79ee" providerId="ADAL" clId="{B08423F6-B9A3-48CC-A99D-DBCCCCC929DE}" dt="2025-10-04T08:14:59.737" v="5178"/>
          <ac:spMkLst>
            <pc:docMk/>
            <pc:sldMk cId="1800187305" sldId="260"/>
            <ac:spMk id="10" creationId="{DBABDD95-C7F3-6DC6-117C-97B284E74A62}"/>
          </ac:spMkLst>
        </pc:spChg>
        <pc:spChg chg="add del mod">
          <ac:chgData name="A00341240: Jakub Piwosz" userId="257e9d53-2125-4015-b3df-d4693a4e79ee" providerId="ADAL" clId="{B08423F6-B9A3-48CC-A99D-DBCCCCC929DE}" dt="2025-10-04T08:18:42.727" v="5236"/>
          <ac:spMkLst>
            <pc:docMk/>
            <pc:sldMk cId="1800187305" sldId="260"/>
            <ac:spMk id="11" creationId="{27D152C6-BDEA-87B8-F456-6769D150446F}"/>
          </ac:spMkLst>
        </pc:spChg>
        <pc:spChg chg="add mod">
          <ac:chgData name="A00341240: Jakub Piwosz" userId="257e9d53-2125-4015-b3df-d4693a4e79ee" providerId="ADAL" clId="{B08423F6-B9A3-48CC-A99D-DBCCCCC929DE}" dt="2025-10-04T08:27:51.211" v="5412" actId="20577"/>
          <ac:spMkLst>
            <pc:docMk/>
            <pc:sldMk cId="1800187305" sldId="260"/>
            <ac:spMk id="12" creationId="{55F24D6B-8351-8898-1E9D-7CB74B39D210}"/>
          </ac:spMkLst>
        </pc:spChg>
        <pc:spChg chg="add">
          <ac:chgData name="A00341240: Jakub Piwosz" userId="257e9d53-2125-4015-b3df-d4693a4e79ee" providerId="ADAL" clId="{B08423F6-B9A3-48CC-A99D-DBCCCCC929DE}" dt="2025-10-04T08:26:20.388" v="5296"/>
          <ac:spMkLst>
            <pc:docMk/>
            <pc:sldMk cId="1800187305" sldId="260"/>
            <ac:spMk id="13" creationId="{79E7851D-28E5-D786-60DA-F4C2DCD7D54F}"/>
          </ac:spMkLst>
        </pc:spChg>
        <pc:spChg chg="add">
          <ac:chgData name="A00341240: Jakub Piwosz" userId="257e9d53-2125-4015-b3df-d4693a4e79ee" providerId="ADAL" clId="{B08423F6-B9A3-48CC-A99D-DBCCCCC929DE}" dt="2025-10-04T08:26:53.436" v="5342"/>
          <ac:spMkLst>
            <pc:docMk/>
            <pc:sldMk cId="1800187305" sldId="260"/>
            <ac:spMk id="14" creationId="{9D7376AF-390B-C346-4628-D65067F982A7}"/>
          </ac:spMkLst>
        </pc:spChg>
      </pc:sldChg>
      <pc:sldChg chg="modSp add del mod">
        <pc:chgData name="A00341240: Jakub Piwosz" userId="257e9d53-2125-4015-b3df-d4693a4e79ee" providerId="ADAL" clId="{B08423F6-B9A3-48CC-A99D-DBCCCCC929DE}" dt="2025-10-04T07:56:31.307" v="4670" actId="2696"/>
        <pc:sldMkLst>
          <pc:docMk/>
          <pc:sldMk cId="2684768669" sldId="261"/>
        </pc:sldMkLst>
        <pc:spChg chg="mod">
          <ac:chgData name="A00341240: Jakub Piwosz" userId="257e9d53-2125-4015-b3df-d4693a4e79ee" providerId="ADAL" clId="{B08423F6-B9A3-48CC-A99D-DBCCCCC929DE}" dt="2025-10-04T06:21:38.760" v="94" actId="20577"/>
          <ac:spMkLst>
            <pc:docMk/>
            <pc:sldMk cId="2684768669" sldId="261"/>
            <ac:spMk id="2" creationId="{6D4ECE65-FE17-656A-1DEA-4FB7AC3EE9E7}"/>
          </ac:spMkLst>
        </pc:spChg>
      </pc:sldChg>
      <pc:sldChg chg="modSp add mod">
        <pc:chgData name="A00341240: Jakub Piwosz" userId="257e9d53-2125-4015-b3df-d4693a4e79ee" providerId="ADAL" clId="{B08423F6-B9A3-48CC-A99D-DBCCCCC929DE}" dt="2025-10-04T09:12:24.588" v="7426" actId="20577"/>
        <pc:sldMkLst>
          <pc:docMk/>
          <pc:sldMk cId="2724685064" sldId="261"/>
        </pc:sldMkLst>
        <pc:spChg chg="mod">
          <ac:chgData name="A00341240: Jakub Piwosz" userId="257e9d53-2125-4015-b3df-d4693a4e79ee" providerId="ADAL" clId="{B08423F6-B9A3-48CC-A99D-DBCCCCC929DE}" dt="2025-10-04T08:31:43.091" v="5434" actId="207"/>
          <ac:spMkLst>
            <pc:docMk/>
            <pc:sldMk cId="2724685064" sldId="261"/>
            <ac:spMk id="2" creationId="{42A62EF1-F9C0-01FE-5D9F-B2A7088FAEC0}"/>
          </ac:spMkLst>
        </pc:spChg>
        <pc:spChg chg="mod">
          <ac:chgData name="A00341240: Jakub Piwosz" userId="257e9d53-2125-4015-b3df-d4693a4e79ee" providerId="ADAL" clId="{B08423F6-B9A3-48CC-A99D-DBCCCCC929DE}" dt="2025-10-04T09:12:24.588" v="7426" actId="20577"/>
          <ac:spMkLst>
            <pc:docMk/>
            <pc:sldMk cId="2724685064" sldId="261"/>
            <ac:spMk id="3" creationId="{2A8B0301-5E88-29EA-CC82-1BEAA81876AB}"/>
          </ac:spMkLst>
        </pc:spChg>
        <pc:spChg chg="mod">
          <ac:chgData name="A00341240: Jakub Piwosz" userId="257e9d53-2125-4015-b3df-d4693a4e79ee" providerId="ADAL" clId="{B08423F6-B9A3-48CC-A99D-DBCCCCC929DE}" dt="2025-10-04T08:30:37.739" v="5416" actId="20577"/>
          <ac:spMkLst>
            <pc:docMk/>
            <pc:sldMk cId="2724685064" sldId="261"/>
            <ac:spMk id="12" creationId="{7DBFDD37-39C7-EEA6-48D5-5BD9C2BE44F5}"/>
          </ac:spMkLst>
        </pc:spChg>
      </pc:sldChg>
      <pc:sldChg chg="addSp modSp new mod ord setBg">
        <pc:chgData name="A00341240: Jakub Piwosz" userId="257e9d53-2125-4015-b3df-d4693a4e79ee" providerId="ADAL" clId="{B08423F6-B9A3-48CC-A99D-DBCCCCC929DE}" dt="2025-10-04T09:48:26.953" v="7981" actId="255"/>
        <pc:sldMkLst>
          <pc:docMk/>
          <pc:sldMk cId="2937943532" sldId="262"/>
        </pc:sldMkLst>
        <pc:spChg chg="add mod">
          <ac:chgData name="A00341240: Jakub Piwosz" userId="257e9d53-2125-4015-b3df-d4693a4e79ee" providerId="ADAL" clId="{B08423F6-B9A3-48CC-A99D-DBCCCCC929DE}" dt="2025-10-04T09:06:19.120" v="7395" actId="207"/>
          <ac:spMkLst>
            <pc:docMk/>
            <pc:sldMk cId="2937943532" sldId="262"/>
            <ac:spMk id="2" creationId="{61B26177-1377-6EE3-9186-7213DC5BF1BC}"/>
          </ac:spMkLst>
        </pc:spChg>
        <pc:spChg chg="add mod">
          <ac:chgData name="A00341240: Jakub Piwosz" userId="257e9d53-2125-4015-b3df-d4693a4e79ee" providerId="ADAL" clId="{B08423F6-B9A3-48CC-A99D-DBCCCCC929DE}" dt="2025-10-04T09:48:26.953" v="7981" actId="255"/>
          <ac:spMkLst>
            <pc:docMk/>
            <pc:sldMk cId="2937943532" sldId="262"/>
            <ac:spMk id="3" creationId="{13C3B847-6B8D-F048-64DF-98EC2722BD3B}"/>
          </ac:spMkLst>
        </pc:spChg>
        <pc:spChg chg="add">
          <ac:chgData name="A00341240: Jakub Piwosz" userId="257e9d53-2125-4015-b3df-d4693a4e79ee" providerId="ADAL" clId="{B08423F6-B9A3-48CC-A99D-DBCCCCC929DE}" dt="2025-10-04T09:04:55.638" v="7367" actId="26606"/>
          <ac:spMkLst>
            <pc:docMk/>
            <pc:sldMk cId="2937943532" sldId="262"/>
            <ac:spMk id="5127" creationId="{229B61F6-561C-44B1-809D-51A2F295F329}"/>
          </ac:spMkLst>
        </pc:spChg>
        <pc:picChg chg="add mod ord">
          <ac:chgData name="A00341240: Jakub Piwosz" userId="257e9d53-2125-4015-b3df-d4693a4e79ee" providerId="ADAL" clId="{B08423F6-B9A3-48CC-A99D-DBCCCCC929DE}" dt="2025-10-04T09:04:55.638" v="7367" actId="26606"/>
          <ac:picMkLst>
            <pc:docMk/>
            <pc:sldMk cId="2937943532" sldId="262"/>
            <ac:picMk id="5122" creationId="{EE5811DB-C0D2-BBB8-B5E4-F135945A089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GB"/>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6444479B-705B-4489-957E-7E8A228BDFA0}" type="datetime1">
              <a:rPr lang="en-US" smtClean="0"/>
              <a:t>10/4/2025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9955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67182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952856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41298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GB"/>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97809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GB"/>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DA38F49-B3E2-4BF0-BEC7-C30D34ABBB8D}" type="datetime1">
              <a:rPr lang="en-US" smtClean="0"/>
              <a:t>10/4/2025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316155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DA38F49-B3E2-4BF0-BEC7-C30D34ABBB8D}" type="datetime1">
              <a:rPr lang="en-US" smtClean="0"/>
              <a:t>10/4/2025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006759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17687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1409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9097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GB"/>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9504452-5DCC-4FE2-A5C9-8A5EF6714D65}" type="datetime1">
              <a:rPr lang="en-US" smtClean="0"/>
              <a:t>10/4/2025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9926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02196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10/4/2025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5219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313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10/4/2025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8714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258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4285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DA38F49-B3E2-4BF0-BEC7-C30D34ABBB8D}" type="datetime1">
              <a:rPr lang="en-US" smtClean="0"/>
              <a:t>10/4/2025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5136684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freefrontend.com/three-js/" TargetMode="External"/><Relationship Id="rId3" Type="http://schemas.openxmlformats.org/officeDocument/2006/relationships/hyperlink" Target="https://www.gov.ie/en/office-of-public-works/policy-information/flood-mapping-and-data-resources/" TargetMode="External"/><Relationship Id="rId7" Type="http://schemas.openxmlformats.org/officeDocument/2006/relationships/hyperlink" Target="https://threejs-journey.com/lessons/environment-map" TargetMode="External"/><Relationship Id="rId2" Type="http://schemas.openxmlformats.org/officeDocument/2006/relationships/hyperlink" Target="https://rivershannongroup.ie/managing-flood-risk-on-the-shannon/" TargetMode="External"/><Relationship Id="rId1" Type="http://schemas.openxmlformats.org/officeDocument/2006/relationships/slideLayout" Target="../slideLayouts/slideLayout7.xml"/><Relationship Id="rId6" Type="http://schemas.openxmlformats.org/officeDocument/2006/relationships/hyperlink" Target="https://www.maynoothuniversity.ie/airo/environmental-sensitivity-mapping-esm" TargetMode="External"/><Relationship Id="rId5" Type="http://schemas.openxmlformats.org/officeDocument/2006/relationships/hyperlink" Target="https://gis.epa.ie/EPAMaps/" TargetMode="External"/><Relationship Id="rId10" Type="http://schemas.openxmlformats.org/officeDocument/2006/relationships/hyperlink" Target="https://www.catchments.ie/data/#/dashboard/waterquality?_k=2322pd" TargetMode="External"/><Relationship Id="rId4" Type="http://schemas.openxmlformats.org/officeDocument/2006/relationships/hyperlink" Target="https://www.floodinfo.ie/frs/en/shannon/home/" TargetMode="External"/><Relationship Id="rId9" Type="http://schemas.openxmlformats.org/officeDocument/2006/relationships/hyperlink" Target="https://catchments.ie/wp-content/files/catchmentassessments/26G%20Upper%20Shannon%20Catchment%20Summary%20WFD%20Cycle%203.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atchments.ie/wp-content/files/catchmentassessments/26G%20Upper%20Shannon%20Catchment%20Summary%20WFD%20Cycle%203.pdf" TargetMode="External"/><Relationship Id="rId13" Type="http://schemas.openxmlformats.org/officeDocument/2006/relationships/hyperlink" Target="https://www.maynoothuniversity.ie/airo/environmental-sensitivity-mapping-esm" TargetMode="External"/><Relationship Id="rId3" Type="http://schemas.openxmlformats.org/officeDocument/2006/relationships/hyperlink" Target="https://www.gov.ie/en/office-of-public-works/publications/hydrometric-and-hydrological-data/" TargetMode="External"/><Relationship Id="rId7" Type="http://schemas.openxmlformats.org/officeDocument/2006/relationships/hyperlink" Target="https://www.catchments.ie/data/#/dashboard/waterquality?_k=kqkdec" TargetMode="External"/><Relationship Id="rId12" Type="http://schemas.openxmlformats.org/officeDocument/2006/relationships/hyperlink" Target="https://tailte.ie/services/mapgenie/" TargetMode="External"/><Relationship Id="rId2" Type="http://schemas.openxmlformats.org/officeDocument/2006/relationships/hyperlink" Target="https://www.floodinfo.ie/open-spatial-data-portal/" TargetMode="External"/><Relationship Id="rId1" Type="http://schemas.openxmlformats.org/officeDocument/2006/relationships/slideLayout" Target="../slideLayouts/slideLayout7.xml"/><Relationship Id="rId6" Type="http://schemas.openxmlformats.org/officeDocument/2006/relationships/hyperlink" Target="https://data.gov.ie/dataset/opw-hydrology-reference-network" TargetMode="External"/><Relationship Id="rId11" Type="http://schemas.openxmlformats.org/officeDocument/2006/relationships/hyperlink" Target="https://www.geohive.ie/" TargetMode="External"/><Relationship Id="rId5" Type="http://schemas.openxmlformats.org/officeDocument/2006/relationships/hyperlink" Target="https://rivershannongroup.ie/managing-flood-risk-on-the-shannon/" TargetMode="External"/><Relationship Id="rId15" Type="http://schemas.openxmlformats.org/officeDocument/2006/relationships/hyperlink" Target="https://freefrontend.com/three-js/#google_vignette" TargetMode="External"/><Relationship Id="rId10" Type="http://schemas.openxmlformats.org/officeDocument/2006/relationships/hyperlink" Target="https://theoryandpractice.citizenscienceassociation.org/articles/10.5334/cstp.447" TargetMode="External"/><Relationship Id="rId4" Type="http://schemas.openxmlformats.org/officeDocument/2006/relationships/hyperlink" Target="https://www.floodinfo.ie/frs/en/shannon/home/" TargetMode="External"/><Relationship Id="rId9" Type="http://schemas.openxmlformats.org/officeDocument/2006/relationships/hyperlink" Target="https://www.epa.ie/take-action/in-the-community/citizen-science/clean-water-projects/" TargetMode="External"/><Relationship Id="rId14" Type="http://schemas.openxmlformats.org/officeDocument/2006/relationships/hyperlink" Target="https://threejs-journey.com/lessons/environment-m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Ocean Waves">
            <a:extLst>
              <a:ext uri="{FF2B5EF4-FFF2-40B4-BE49-F238E27FC236}">
                <a16:creationId xmlns:a16="http://schemas.microsoft.com/office/drawing/2014/main" id="{71BCFB4E-26BD-0F4A-73AF-5C183CD8914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D9A5A880-FF69-F73E-70EF-4931330ED6B7}"/>
              </a:ext>
            </a:extLst>
          </p:cNvPr>
          <p:cNvSpPr>
            <a:spLocks noGrp="1"/>
          </p:cNvSpPr>
          <p:nvPr>
            <p:ph type="ctrTitle"/>
          </p:nvPr>
        </p:nvSpPr>
        <p:spPr>
          <a:xfrm>
            <a:off x="6965607" y="507939"/>
            <a:ext cx="4892948" cy="3427867"/>
          </a:xfrm>
        </p:spPr>
        <p:txBody>
          <a:bodyPr anchor="t">
            <a:normAutofit/>
          </a:bodyPr>
          <a:lstStyle/>
          <a:p>
            <a:pPr algn="r"/>
            <a:r>
              <a:rPr lang="en-GB" sz="4800" dirty="0">
                <a:solidFill>
                  <a:schemeClr val="bg1"/>
                </a:solidFill>
              </a:rPr>
              <a:t>The Shannon River Basin Challenge 2025</a:t>
            </a:r>
            <a:endParaRPr lang="en-IE" sz="4800" dirty="0">
              <a:solidFill>
                <a:schemeClr val="bg1"/>
              </a:solidFill>
            </a:endParaRPr>
          </a:p>
        </p:txBody>
      </p:sp>
      <p:sp>
        <p:nvSpPr>
          <p:cNvPr id="3" name="Subtitle 2">
            <a:extLst>
              <a:ext uri="{FF2B5EF4-FFF2-40B4-BE49-F238E27FC236}">
                <a16:creationId xmlns:a16="http://schemas.microsoft.com/office/drawing/2014/main" id="{C3359C42-80F7-D083-2BF9-E4A535750A72}"/>
              </a:ext>
            </a:extLst>
          </p:cNvPr>
          <p:cNvSpPr>
            <a:spLocks noGrp="1"/>
          </p:cNvSpPr>
          <p:nvPr>
            <p:ph type="subTitle" idx="1"/>
          </p:nvPr>
        </p:nvSpPr>
        <p:spPr>
          <a:xfrm>
            <a:off x="6965606" y="5537138"/>
            <a:ext cx="4892949" cy="812923"/>
          </a:xfrm>
        </p:spPr>
        <p:txBody>
          <a:bodyPr anchor="t">
            <a:normAutofit fontScale="62500" lnSpcReduction="20000"/>
          </a:bodyPr>
          <a:lstStyle/>
          <a:p>
            <a:pPr algn="r">
              <a:lnSpc>
                <a:spcPct val="120000"/>
              </a:lnSpc>
            </a:pPr>
            <a:endParaRPr lang="en-IE" sz="1700" dirty="0">
              <a:solidFill>
                <a:srgbClr val="FFFFFF"/>
              </a:solidFill>
            </a:endParaRPr>
          </a:p>
          <a:p>
            <a:pPr algn="r">
              <a:lnSpc>
                <a:spcPct val="120000"/>
              </a:lnSpc>
            </a:pPr>
            <a:r>
              <a:rPr lang="en-IE" sz="4000" u="sng" dirty="0">
                <a:solidFill>
                  <a:schemeClr val="bg1"/>
                </a:solidFill>
              </a:rPr>
              <a:t>Jakub Piwosz</a:t>
            </a:r>
          </a:p>
        </p:txBody>
      </p:sp>
    </p:spTree>
    <p:extLst>
      <p:ext uri="{BB962C8B-B14F-4D97-AF65-F5344CB8AC3E}">
        <p14:creationId xmlns:p14="http://schemas.microsoft.com/office/powerpoint/2010/main" val="9435119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768A-493A-D1D4-4C0C-A3072359B658}"/>
              </a:ext>
            </a:extLst>
          </p:cNvPr>
          <p:cNvSpPr txBox="1"/>
          <p:nvPr/>
        </p:nvSpPr>
        <p:spPr>
          <a:xfrm>
            <a:off x="361665" y="568070"/>
            <a:ext cx="5349021" cy="707886"/>
          </a:xfrm>
          <a:prstGeom prst="rect">
            <a:avLst/>
          </a:prstGeom>
          <a:noFill/>
        </p:spPr>
        <p:txBody>
          <a:bodyPr wrap="square" rtlCol="0">
            <a:spAutoFit/>
          </a:bodyPr>
          <a:lstStyle/>
          <a:p>
            <a:r>
              <a:rPr lang="en-IE" sz="4000" dirty="0"/>
              <a:t>Title : </a:t>
            </a:r>
            <a:r>
              <a:rPr lang="en-IE" sz="4000" b="1" u="sng" dirty="0">
                <a:solidFill>
                  <a:schemeClr val="accent6"/>
                </a:solidFill>
              </a:rPr>
              <a:t>Flood-Radar</a:t>
            </a:r>
          </a:p>
        </p:txBody>
      </p:sp>
      <p:sp>
        <p:nvSpPr>
          <p:cNvPr id="4" name="TextBox 3">
            <a:extLst>
              <a:ext uri="{FF2B5EF4-FFF2-40B4-BE49-F238E27FC236}">
                <a16:creationId xmlns:a16="http://schemas.microsoft.com/office/drawing/2014/main" id="{5A0F1BFF-4D18-DC3E-98EB-3B8DDF47897A}"/>
              </a:ext>
            </a:extLst>
          </p:cNvPr>
          <p:cNvSpPr txBox="1"/>
          <p:nvPr/>
        </p:nvSpPr>
        <p:spPr>
          <a:xfrm>
            <a:off x="212138" y="2456032"/>
            <a:ext cx="6355437" cy="5632311"/>
          </a:xfrm>
          <a:prstGeom prst="rect">
            <a:avLst/>
          </a:prstGeom>
          <a:noFill/>
        </p:spPr>
        <p:txBody>
          <a:bodyPr wrap="square" rtlCol="0">
            <a:spAutoFit/>
          </a:bodyPr>
          <a:lstStyle/>
          <a:p>
            <a:r>
              <a:rPr lang="en-IE" sz="2000" dirty="0"/>
              <a:t>Throughout time flooding in the Shannon Area across the Shannon basin occurs frequently and is not just a seasonal inconvenience and it continues to be a growing threat to homes , agriculture , biodiversity and infrastructure. Traditional flood maps have always been  simple , static and top – down view.</a:t>
            </a:r>
          </a:p>
          <a:p>
            <a:endParaRPr lang="en-IE" dirty="0"/>
          </a:p>
          <a:p>
            <a:r>
              <a:rPr lang="en-IE" sz="3200" i="1" u="sng" dirty="0"/>
              <a:t>So what’s missing ? </a:t>
            </a:r>
          </a:p>
          <a:p>
            <a:r>
              <a:rPr lang="en-IE" sz="2000" dirty="0"/>
              <a:t>Well the answer is that traditional food maps lack local-insight , real time adaptation and diagrams that include story telling which act as a measure of predicting the effects of the flood and what people can do in order to best prepare.</a:t>
            </a:r>
          </a:p>
          <a:p>
            <a:endParaRPr lang="en-IE" dirty="0"/>
          </a:p>
          <a:p>
            <a:endParaRPr lang="en-IE" dirty="0"/>
          </a:p>
          <a:p>
            <a:endParaRPr lang="en-IE" dirty="0"/>
          </a:p>
          <a:p>
            <a:endParaRPr lang="en-IE" dirty="0"/>
          </a:p>
          <a:p>
            <a:endParaRPr lang="en-IE" dirty="0"/>
          </a:p>
        </p:txBody>
      </p:sp>
      <p:sp>
        <p:nvSpPr>
          <p:cNvPr id="5" name="TextBox 4">
            <a:extLst>
              <a:ext uri="{FF2B5EF4-FFF2-40B4-BE49-F238E27FC236}">
                <a16:creationId xmlns:a16="http://schemas.microsoft.com/office/drawing/2014/main" id="{9CCF1098-57D4-5560-BDE9-A5D79846A796}"/>
              </a:ext>
            </a:extLst>
          </p:cNvPr>
          <p:cNvSpPr txBox="1"/>
          <p:nvPr/>
        </p:nvSpPr>
        <p:spPr>
          <a:xfrm>
            <a:off x="278595" y="1512051"/>
            <a:ext cx="6222521" cy="707886"/>
          </a:xfrm>
          <a:prstGeom prst="rect">
            <a:avLst/>
          </a:prstGeom>
          <a:noFill/>
        </p:spPr>
        <p:txBody>
          <a:bodyPr wrap="square" rtlCol="0">
            <a:spAutoFit/>
          </a:bodyPr>
          <a:lstStyle/>
          <a:p>
            <a:r>
              <a:rPr lang="en-IE" sz="4000" i="1" u="sng" dirty="0"/>
              <a:t>Why Does It Matter ?</a:t>
            </a:r>
          </a:p>
        </p:txBody>
      </p:sp>
      <p:pic>
        <p:nvPicPr>
          <p:cNvPr id="1026" name="Picture 2" descr="River Shannon, Ireland - WorldAtlas">
            <a:extLst>
              <a:ext uri="{FF2B5EF4-FFF2-40B4-BE49-F238E27FC236}">
                <a16:creationId xmlns:a16="http://schemas.microsoft.com/office/drawing/2014/main" id="{57F5AE79-3195-6BEF-C39B-BBAA6CA8C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121" y="1702793"/>
            <a:ext cx="5032075" cy="365421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17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122" name="Picture 2" descr="Athlone, Ireland | Travel photography, Travel, Athlone">
            <a:extLst>
              <a:ext uri="{FF2B5EF4-FFF2-40B4-BE49-F238E27FC236}">
                <a16:creationId xmlns:a16="http://schemas.microsoft.com/office/drawing/2014/main" id="{EE5811DB-C0D2-BBB8-B5E4-F135945A0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68" r="18677" b="2"/>
          <a:stretch>
            <a:fillRect/>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127" name="Rectangle 5126">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B26177-1377-6EE3-9186-7213DC5BF1BC}"/>
              </a:ext>
            </a:extLst>
          </p:cNvPr>
          <p:cNvSpPr txBox="1"/>
          <p:nvPr/>
        </p:nvSpPr>
        <p:spPr>
          <a:xfrm>
            <a:off x="293427" y="78522"/>
            <a:ext cx="4854676"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000" b="1" dirty="0">
                <a:solidFill>
                  <a:schemeClr val="accent6"/>
                </a:solidFill>
                <a:latin typeface="+mj-lt"/>
                <a:ea typeface="+mj-ea"/>
                <a:cs typeface="+mj-cs"/>
              </a:rPr>
              <a:t>Why</a:t>
            </a:r>
            <a:r>
              <a:rPr lang="en-US" sz="30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 Are </a:t>
            </a:r>
            <a:r>
              <a:rPr lang="en-US" sz="3000" b="1" dirty="0">
                <a:solidFill>
                  <a:schemeClr val="accent6"/>
                </a:solidFill>
                <a:latin typeface="+mj-lt"/>
                <a:ea typeface="+mj-ea"/>
                <a:cs typeface="+mj-cs"/>
              </a:rPr>
              <a:t>We</a:t>
            </a:r>
            <a:r>
              <a:rPr lang="en-US" sz="30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 The </a:t>
            </a:r>
            <a:r>
              <a:rPr lang="en-US" sz="3000" b="1" dirty="0">
                <a:solidFill>
                  <a:schemeClr val="accent6"/>
                </a:solidFill>
                <a:latin typeface="+mj-lt"/>
                <a:ea typeface="+mj-ea"/>
                <a:cs typeface="+mj-cs"/>
              </a:rPr>
              <a:t>Right</a:t>
            </a:r>
            <a:r>
              <a:rPr lang="en-US" sz="30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 </a:t>
            </a:r>
            <a:r>
              <a:rPr lang="en-US" sz="3000" b="1" dirty="0">
                <a:solidFill>
                  <a:schemeClr val="accent6"/>
                </a:solidFill>
                <a:latin typeface="+mj-lt"/>
                <a:ea typeface="+mj-ea"/>
                <a:cs typeface="+mj-cs"/>
              </a:rPr>
              <a:t>People</a:t>
            </a:r>
            <a:r>
              <a:rPr lang="en-US" sz="30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 For This </a:t>
            </a:r>
            <a:r>
              <a:rPr lang="en-US" sz="3000" b="1" dirty="0">
                <a:solidFill>
                  <a:schemeClr val="accent6"/>
                </a:solidFill>
                <a:latin typeface="+mj-lt"/>
                <a:ea typeface="+mj-ea"/>
                <a:cs typeface="+mj-cs"/>
              </a:rPr>
              <a:t>Challenge</a:t>
            </a:r>
            <a:r>
              <a:rPr lang="en-US" sz="30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 ? </a:t>
            </a:r>
          </a:p>
        </p:txBody>
      </p:sp>
      <p:sp>
        <p:nvSpPr>
          <p:cNvPr id="3" name="TextBox 2">
            <a:extLst>
              <a:ext uri="{FF2B5EF4-FFF2-40B4-BE49-F238E27FC236}">
                <a16:creationId xmlns:a16="http://schemas.microsoft.com/office/drawing/2014/main" id="{13C3B847-6B8D-F048-64DF-98EC2722BD3B}"/>
              </a:ext>
            </a:extLst>
          </p:cNvPr>
          <p:cNvSpPr txBox="1"/>
          <p:nvPr/>
        </p:nvSpPr>
        <p:spPr>
          <a:xfrm>
            <a:off x="172528" y="1282460"/>
            <a:ext cx="5773947" cy="54390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There are many reasons why we are the right people for this challenge , but in my opinion one of the main reasons why this challenge suits our team perfectly is because ¾ of us are from Athlone and have lived here for most of our lives and we have many family members located here too. </a:t>
            </a:r>
          </a:p>
          <a:p>
            <a:pPr indent="-228600" defTabSz="914400">
              <a:lnSpc>
                <a:spcPct val="90000"/>
              </a:lnSpc>
              <a:spcAft>
                <a:spcPts val="600"/>
              </a:spcAft>
              <a:buFont typeface="Arial" panose="020B0604020202020204" pitchFamily="34" charset="0"/>
              <a:buChar char="•"/>
            </a:pPr>
            <a:endParaRPr lang="en-US"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endParaRPr>
          </a:p>
          <a:p>
            <a:pPr indent="-228600" defTabSz="914400">
              <a:lnSpc>
                <a:spcPct val="90000"/>
              </a:lnSpc>
              <a:spcAft>
                <a:spcPts val="600"/>
              </a:spcAft>
              <a:buFont typeface="Arial" panose="020B0604020202020204" pitchFamily="34" charset="0"/>
              <a:buChar char="•"/>
            </a:pPr>
            <a:r>
              <a:rPr lang="en-US"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Due to Athlone's location being on the bank of the river Shannon this means that from a young age we have been exposed to the river and just how prone it is to flooding and the damage that it can cause to land and property due to the water damage and we have seen this with our own eyes and understand just how devastating it is.</a:t>
            </a:r>
          </a:p>
          <a:p>
            <a:pPr defTabSz="914400">
              <a:lnSpc>
                <a:spcPct val="90000"/>
              </a:lnSpc>
              <a:spcAft>
                <a:spcPts val="600"/>
              </a:spcAft>
            </a:pPr>
            <a:endParaRPr lang="en-US"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endParaRPr>
          </a:p>
          <a:p>
            <a:pPr indent="-228600" defTabSz="914400">
              <a:lnSpc>
                <a:spcPct val="90000"/>
              </a:lnSpc>
              <a:spcAft>
                <a:spcPts val="600"/>
              </a:spcAft>
              <a:buFont typeface="Arial" panose="020B0604020202020204" pitchFamily="34" charset="0"/>
              <a:buChar char="•"/>
            </a:pPr>
            <a:r>
              <a:rPr lang="en-US"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We understand that precautions can be carried out in order to prevent / reduce the potential damage that can be caused from the flood via the use of for example, sandbag barriers to prevent water from passing through them.</a:t>
            </a:r>
          </a:p>
          <a:p>
            <a:pPr indent="-228600" defTabSz="914400">
              <a:lnSpc>
                <a:spcPct val="90000"/>
              </a:lnSpc>
              <a:spcAft>
                <a:spcPts val="600"/>
              </a:spcAft>
              <a:buFont typeface="Arial" panose="020B0604020202020204" pitchFamily="34" charset="0"/>
              <a:buChar char="•"/>
            </a:pPr>
            <a:endParaRPr lang="en-US" sz="10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endParaRPr>
          </a:p>
          <a:p>
            <a:pPr defTabSz="914400">
              <a:lnSpc>
                <a:spcPct val="90000"/>
              </a:lnSpc>
              <a:spcAft>
                <a:spcPts val="600"/>
              </a:spcAft>
            </a:pPr>
            <a:r>
              <a:rPr lang="en-US" sz="2400" b="1" dirty="0">
                <a:solidFill>
                  <a:schemeClr val="accent6"/>
                </a:solidFill>
              </a:rPr>
              <a:t>Local Eyes Global Vision </a:t>
            </a:r>
          </a:p>
        </p:txBody>
      </p:sp>
    </p:spTree>
    <p:extLst>
      <p:ext uri="{BB962C8B-B14F-4D97-AF65-F5344CB8AC3E}">
        <p14:creationId xmlns:p14="http://schemas.microsoft.com/office/powerpoint/2010/main" val="293794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C35A0-0D6D-67F9-0F09-015D5E01E7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9F9EFD-5AEC-7C19-26D8-55F87C26E863}"/>
              </a:ext>
            </a:extLst>
          </p:cNvPr>
          <p:cNvSpPr txBox="1"/>
          <p:nvPr/>
        </p:nvSpPr>
        <p:spPr>
          <a:xfrm>
            <a:off x="212786" y="29889"/>
            <a:ext cx="5349021" cy="707886"/>
          </a:xfrm>
          <a:prstGeom prst="rect">
            <a:avLst/>
          </a:prstGeom>
          <a:noFill/>
        </p:spPr>
        <p:txBody>
          <a:bodyPr wrap="square" rtlCol="0">
            <a:spAutoFit/>
          </a:bodyPr>
          <a:lstStyle/>
          <a:p>
            <a:r>
              <a:rPr lang="en-IE" sz="4000" dirty="0">
                <a:solidFill>
                  <a:schemeClr val="accent6"/>
                </a:solidFill>
              </a:rPr>
              <a:t>Problem Framing:</a:t>
            </a:r>
          </a:p>
        </p:txBody>
      </p:sp>
      <p:sp>
        <p:nvSpPr>
          <p:cNvPr id="4" name="TextBox 3">
            <a:extLst>
              <a:ext uri="{FF2B5EF4-FFF2-40B4-BE49-F238E27FC236}">
                <a16:creationId xmlns:a16="http://schemas.microsoft.com/office/drawing/2014/main" id="{94EC3B8E-EB6B-DA0F-120C-7D1456667AA0}"/>
              </a:ext>
            </a:extLst>
          </p:cNvPr>
          <p:cNvSpPr txBox="1"/>
          <p:nvPr/>
        </p:nvSpPr>
        <p:spPr>
          <a:xfrm>
            <a:off x="212786" y="619955"/>
            <a:ext cx="7136921" cy="2585323"/>
          </a:xfrm>
          <a:prstGeom prst="rect">
            <a:avLst/>
          </a:prstGeom>
          <a:noFill/>
        </p:spPr>
        <p:txBody>
          <a:bodyPr wrap="square" rtlCol="0">
            <a:spAutoFit/>
          </a:bodyPr>
          <a:lstStyle/>
          <a:p>
            <a:r>
              <a:rPr lang="en-IE" dirty="0"/>
              <a:t>How can we create a collaborative yet interactive platform where residents and researchers can simulate possible flood scenarios which may potentially occur in the near future , while also doubling as an interactive platform for residents that allows them to discuss and ask questions to one another about possible future floods and what they should do in order to prepare accordingly depending on the severity of the flood.</a:t>
            </a:r>
          </a:p>
          <a:p>
            <a:endParaRPr lang="en-IE" dirty="0"/>
          </a:p>
          <a:p>
            <a:r>
              <a:rPr lang="en-IE" dirty="0"/>
              <a:t>“It isn’t just about predication but also about participation and planning.”</a:t>
            </a:r>
          </a:p>
        </p:txBody>
      </p:sp>
      <p:sp>
        <p:nvSpPr>
          <p:cNvPr id="5" name="TextBox 4">
            <a:extLst>
              <a:ext uri="{FF2B5EF4-FFF2-40B4-BE49-F238E27FC236}">
                <a16:creationId xmlns:a16="http://schemas.microsoft.com/office/drawing/2014/main" id="{6C16B174-18B2-C08A-BAD9-DF6620EEB261}"/>
              </a:ext>
            </a:extLst>
          </p:cNvPr>
          <p:cNvSpPr txBox="1"/>
          <p:nvPr/>
        </p:nvSpPr>
        <p:spPr>
          <a:xfrm>
            <a:off x="212786" y="3205278"/>
            <a:ext cx="6222521" cy="707886"/>
          </a:xfrm>
          <a:prstGeom prst="rect">
            <a:avLst/>
          </a:prstGeom>
          <a:noFill/>
        </p:spPr>
        <p:txBody>
          <a:bodyPr wrap="square" rtlCol="0">
            <a:spAutoFit/>
          </a:bodyPr>
          <a:lstStyle/>
          <a:p>
            <a:r>
              <a:rPr lang="en-IE" sz="4000" dirty="0">
                <a:solidFill>
                  <a:schemeClr val="accent6"/>
                </a:solidFill>
              </a:rPr>
              <a:t>Expected Outcomes :</a:t>
            </a:r>
          </a:p>
        </p:txBody>
      </p:sp>
      <p:sp>
        <p:nvSpPr>
          <p:cNvPr id="3" name="TextBox 2">
            <a:extLst>
              <a:ext uri="{FF2B5EF4-FFF2-40B4-BE49-F238E27FC236}">
                <a16:creationId xmlns:a16="http://schemas.microsoft.com/office/drawing/2014/main" id="{7085C938-B80F-CA14-66C6-F4AB6A7B2888}"/>
              </a:ext>
            </a:extLst>
          </p:cNvPr>
          <p:cNvSpPr txBox="1"/>
          <p:nvPr/>
        </p:nvSpPr>
        <p:spPr>
          <a:xfrm>
            <a:off x="8025441" y="3105442"/>
            <a:ext cx="3953773" cy="369332"/>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IE" dirty="0">
                <a:solidFill>
                  <a:schemeClr val="accent6"/>
                </a:solidFill>
                <a:effectLst>
                  <a:glow rad="228600">
                    <a:schemeClr val="accent6">
                      <a:satMod val="175000"/>
                      <a:alpha val="40000"/>
                    </a:schemeClr>
                  </a:glow>
                </a:effectLst>
              </a:rPr>
              <a:t>Difficulty</a:t>
            </a:r>
            <a:r>
              <a:rPr lang="en-IE" dirty="0"/>
              <a:t>  :  Advanced or Intermediate</a:t>
            </a:r>
          </a:p>
        </p:txBody>
      </p:sp>
      <p:pic>
        <p:nvPicPr>
          <p:cNvPr id="2052" name="Picture 4" descr="Ireland – River Shannon Floods Affect at Least 6 Counties – FloodList">
            <a:extLst>
              <a:ext uri="{FF2B5EF4-FFF2-40B4-BE49-F238E27FC236}">
                <a16:creationId xmlns:a16="http://schemas.microsoft.com/office/drawing/2014/main" id="{9165FE50-8EBD-CB51-96E9-ACF574E63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1283" y="149231"/>
            <a:ext cx="4347714" cy="28871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A35B0B-E27C-E316-3AB7-280EC384A22D}"/>
              </a:ext>
            </a:extLst>
          </p:cNvPr>
          <p:cNvSpPr txBox="1"/>
          <p:nvPr/>
        </p:nvSpPr>
        <p:spPr>
          <a:xfrm>
            <a:off x="23004" y="3913164"/>
            <a:ext cx="12145993" cy="2554545"/>
          </a:xfrm>
          <a:prstGeom prst="rect">
            <a:avLst/>
          </a:prstGeom>
          <a:noFill/>
        </p:spPr>
        <p:txBody>
          <a:bodyPr wrap="square" rtlCol="0">
            <a:spAutoFit/>
          </a:bodyPr>
          <a:lstStyle/>
          <a:p>
            <a:pPr marL="285750" indent="-285750">
              <a:buFont typeface="Arial" panose="020B0604020202020204" pitchFamily="34" charset="0"/>
              <a:buChar char="•"/>
            </a:pPr>
            <a:r>
              <a:rPr lang="en-IE" sz="1600" dirty="0"/>
              <a:t>Flood Radar will empower the 22,000 residents of Athlone to better protect them self’s from flooding.</a:t>
            </a:r>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IE" sz="1600" dirty="0"/>
              <a:t>A 3D flood simulation tool constructed using Three.JS as it a framework allowing you to utilise 3D models. This would be used to show water levels in specific areas while also clearly highlighting what areas are highly prone to flooding and specific infrastructure vulnerabilities.</a:t>
            </a:r>
          </a:p>
          <a:p>
            <a:endParaRPr lang="en-IE" sz="1600" dirty="0"/>
          </a:p>
          <a:p>
            <a:pPr marL="285750" indent="-285750">
              <a:buFont typeface="Arial" panose="020B0604020202020204" pitchFamily="34" charset="0"/>
              <a:buChar char="•"/>
            </a:pPr>
            <a:r>
              <a:rPr lang="en-IE" sz="1600" dirty="0"/>
              <a:t>A possible solution sandbox simulator where users can drag and drop interventions such as Sand Barriers , Wetlands , Levees and ext.</a:t>
            </a:r>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GB" sz="1600" dirty="0"/>
              <a:t>Flood Radar will complement existing flood maps by adding real-time community-driven simulation.</a:t>
            </a:r>
            <a:endParaRPr lang="en-IE" sz="1600" dirty="0"/>
          </a:p>
          <a:p>
            <a:endParaRPr lang="en-IE" sz="1600" dirty="0"/>
          </a:p>
          <a:p>
            <a:pPr marL="285750" indent="-285750">
              <a:buFont typeface="Arial" panose="020B0604020202020204" pitchFamily="34" charset="0"/>
              <a:buChar char="•"/>
            </a:pPr>
            <a:r>
              <a:rPr lang="en-IE" sz="1600" dirty="0"/>
              <a:t>A community layer where users can interact with each other by discussing ideas to shape future planning against flood protection </a:t>
            </a:r>
          </a:p>
        </p:txBody>
      </p:sp>
    </p:spTree>
    <p:extLst>
      <p:ext uri="{BB962C8B-B14F-4D97-AF65-F5344CB8AC3E}">
        <p14:creationId xmlns:p14="http://schemas.microsoft.com/office/powerpoint/2010/main" val="1067412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DF675-D0AC-AFD3-8E0E-E255AE7FDB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22A471-01A5-0C5A-FEA7-3469A08DD10E}"/>
              </a:ext>
            </a:extLst>
          </p:cNvPr>
          <p:cNvSpPr txBox="1"/>
          <p:nvPr/>
        </p:nvSpPr>
        <p:spPr>
          <a:xfrm>
            <a:off x="201927" y="2890136"/>
            <a:ext cx="5675537" cy="3647152"/>
          </a:xfrm>
          <a:prstGeom prst="rect">
            <a:avLst/>
          </a:prstGeom>
          <a:noFill/>
        </p:spPr>
        <p:txBody>
          <a:bodyPr wrap="square" rtlCol="0">
            <a:spAutoFit/>
          </a:bodyPr>
          <a:lstStyle/>
          <a:p>
            <a:r>
              <a:rPr lang="en-IE" sz="4000" b="1" dirty="0">
                <a:solidFill>
                  <a:schemeClr val="accent6"/>
                </a:solidFill>
              </a:rPr>
              <a:t>Scope :</a:t>
            </a:r>
          </a:p>
          <a:p>
            <a:endParaRPr lang="en-IE" sz="1100" dirty="0"/>
          </a:p>
          <a:p>
            <a:r>
              <a:rPr lang="en-IE" i="1" dirty="0"/>
              <a:t>Includes</a:t>
            </a:r>
            <a:r>
              <a:rPr lang="en-IE" dirty="0"/>
              <a:t> </a:t>
            </a:r>
            <a:r>
              <a:rPr lang="en-IE" b="1" dirty="0">
                <a:solidFill>
                  <a:schemeClr val="accent6"/>
                </a:solidFill>
              </a:rPr>
              <a:t>--&gt;</a:t>
            </a:r>
            <a:r>
              <a:rPr lang="en-IE" b="1" dirty="0"/>
              <a:t> </a:t>
            </a:r>
          </a:p>
          <a:p>
            <a:r>
              <a:rPr lang="en-IE" dirty="0"/>
              <a:t>3D visualization,  community / user input layer, simulation logic, real time environmental data and open source collaboration. </a:t>
            </a:r>
            <a:r>
              <a:rPr lang="en-GB" dirty="0"/>
              <a:t>Users can enter hypothetical  future climate scenarios like 30% more rainfall in 2040 to explore long-term resilience</a:t>
            </a:r>
            <a:endParaRPr lang="en-IE" dirty="0"/>
          </a:p>
          <a:p>
            <a:endParaRPr lang="en-IE" sz="1000" i="1" dirty="0"/>
          </a:p>
          <a:p>
            <a:r>
              <a:rPr lang="en-IE" i="1" dirty="0"/>
              <a:t>Does not Include </a:t>
            </a:r>
            <a:r>
              <a:rPr lang="en-IE" b="1" dirty="0">
                <a:solidFill>
                  <a:schemeClr val="accent6"/>
                </a:solidFill>
              </a:rPr>
              <a:t>--&gt;</a:t>
            </a:r>
            <a:r>
              <a:rPr lang="en-IE" b="1" dirty="0"/>
              <a:t> </a:t>
            </a:r>
          </a:p>
          <a:p>
            <a:r>
              <a:rPr lang="en-GB" dirty="0"/>
              <a:t>Physical infrastructure construction or government policy enforcement and high-fidelity engineering simulations.</a:t>
            </a:r>
            <a:endParaRPr lang="en-IE" dirty="0"/>
          </a:p>
        </p:txBody>
      </p:sp>
      <p:sp>
        <p:nvSpPr>
          <p:cNvPr id="5" name="TextBox 4">
            <a:extLst>
              <a:ext uri="{FF2B5EF4-FFF2-40B4-BE49-F238E27FC236}">
                <a16:creationId xmlns:a16="http://schemas.microsoft.com/office/drawing/2014/main" id="{AF1AFF7B-CE7E-C931-7C8D-1D2B088106D5}"/>
              </a:ext>
            </a:extLst>
          </p:cNvPr>
          <p:cNvSpPr txBox="1"/>
          <p:nvPr/>
        </p:nvSpPr>
        <p:spPr>
          <a:xfrm>
            <a:off x="5969479" y="2809623"/>
            <a:ext cx="6222521" cy="707886"/>
          </a:xfrm>
          <a:prstGeom prst="rect">
            <a:avLst/>
          </a:prstGeom>
          <a:noFill/>
        </p:spPr>
        <p:txBody>
          <a:bodyPr wrap="square" rtlCol="0">
            <a:spAutoFit/>
          </a:bodyPr>
          <a:lstStyle/>
          <a:p>
            <a:r>
              <a:rPr lang="en-IE" sz="4000" b="1" i="1" u="sng" dirty="0">
                <a:solidFill>
                  <a:schemeClr val="bg1"/>
                </a:solidFill>
                <a:effectLst>
                  <a:outerShdw blurRad="38100" dist="38100" dir="2700000" algn="tl">
                    <a:srgbClr val="000000">
                      <a:alpha val="43137"/>
                    </a:srgbClr>
                  </a:outerShdw>
                </a:effectLst>
              </a:rPr>
              <a:t>Resources :</a:t>
            </a:r>
          </a:p>
        </p:txBody>
      </p:sp>
      <p:sp>
        <p:nvSpPr>
          <p:cNvPr id="6" name="TextBox 5">
            <a:extLst>
              <a:ext uri="{FF2B5EF4-FFF2-40B4-BE49-F238E27FC236}">
                <a16:creationId xmlns:a16="http://schemas.microsoft.com/office/drawing/2014/main" id="{37D18FB3-143F-DE69-6D4B-8663C75BAA3A}"/>
              </a:ext>
            </a:extLst>
          </p:cNvPr>
          <p:cNvSpPr txBox="1"/>
          <p:nvPr/>
        </p:nvSpPr>
        <p:spPr>
          <a:xfrm>
            <a:off x="5969479" y="3596297"/>
            <a:ext cx="5941368" cy="28623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0">
            <a:scrgbClr r="0" g="0" b="0"/>
          </a:lnRef>
          <a:fillRef idx="0">
            <a:scrgbClr r="0" g="0" b="0"/>
          </a:fillRef>
          <a:effectRef idx="0">
            <a:scrgbClr r="0" g="0" b="0"/>
          </a:effectRef>
          <a:fontRef idx="minor">
            <a:schemeClr val="accent6"/>
          </a:fontRef>
        </p:style>
        <p:txBody>
          <a:bodyPr wrap="square" rtlCol="0">
            <a:spAutoFit/>
          </a:bodyPr>
          <a:lstStyle/>
          <a:p>
            <a:pPr marL="400050" indent="-400050">
              <a:buFont typeface="+mj-lt"/>
              <a:buAutoNum type="romanUcPeriod"/>
            </a:pPr>
            <a:r>
              <a:rPr lang="en-IE" dirty="0">
                <a:solidFill>
                  <a:srgbClr val="002060"/>
                </a:solidFill>
              </a:rPr>
              <a:t>Met Éireann rainfall data</a:t>
            </a:r>
          </a:p>
          <a:p>
            <a:pPr marL="400050" indent="-400050">
              <a:buFont typeface="+mj-lt"/>
              <a:buAutoNum type="romanUcPeriod"/>
            </a:pPr>
            <a:r>
              <a:rPr lang="en-IE" dirty="0">
                <a:solidFill>
                  <a:srgbClr val="002060"/>
                </a:solidFill>
              </a:rPr>
              <a:t>CFRAM flood risk maps</a:t>
            </a:r>
          </a:p>
          <a:p>
            <a:pPr marL="400050" indent="-400050">
              <a:buFont typeface="+mj-lt"/>
              <a:buAutoNum type="romanUcPeriod"/>
            </a:pPr>
            <a:r>
              <a:rPr lang="en-IE" dirty="0">
                <a:solidFill>
                  <a:srgbClr val="002060"/>
                </a:solidFill>
              </a:rPr>
              <a:t>EPA Geoportal</a:t>
            </a:r>
          </a:p>
          <a:p>
            <a:pPr marL="400050" indent="-400050">
              <a:buFont typeface="+mj-lt"/>
              <a:buAutoNum type="romanUcPeriod"/>
            </a:pPr>
            <a:r>
              <a:rPr lang="en-IE" dirty="0">
                <a:solidFill>
                  <a:srgbClr val="002060"/>
                </a:solidFill>
              </a:rPr>
              <a:t>EPA hydro net datasets</a:t>
            </a:r>
          </a:p>
          <a:p>
            <a:pPr marL="400050" indent="-400050">
              <a:buFont typeface="+mj-lt"/>
              <a:buAutoNum type="romanUcPeriod"/>
            </a:pPr>
            <a:r>
              <a:rPr lang="en-IE" dirty="0">
                <a:solidFill>
                  <a:srgbClr val="002060"/>
                </a:solidFill>
              </a:rPr>
              <a:t>Three.js and open source simulation libraries</a:t>
            </a:r>
          </a:p>
          <a:p>
            <a:pPr marL="400050" indent="-400050">
              <a:buFont typeface="+mj-lt"/>
              <a:buAutoNum type="romanUcPeriod"/>
            </a:pPr>
            <a:r>
              <a:rPr lang="en-IE" dirty="0">
                <a:solidFill>
                  <a:srgbClr val="002060"/>
                </a:solidFill>
              </a:rPr>
              <a:t>Local council archives</a:t>
            </a:r>
          </a:p>
          <a:p>
            <a:pPr marL="400050" indent="-400050">
              <a:buFont typeface="+mj-lt"/>
              <a:buAutoNum type="romanUcPeriod"/>
            </a:pPr>
            <a:r>
              <a:rPr lang="en-IE" dirty="0">
                <a:solidFill>
                  <a:srgbClr val="002060"/>
                </a:solidFill>
              </a:rPr>
              <a:t>Map Genie by Tailte Éireann</a:t>
            </a:r>
          </a:p>
          <a:p>
            <a:pPr marL="400050" indent="-400050">
              <a:buFont typeface="+mj-lt"/>
              <a:buAutoNum type="romanUcPeriod"/>
            </a:pPr>
            <a:r>
              <a:rPr lang="en-IE" dirty="0">
                <a:solidFill>
                  <a:srgbClr val="002060"/>
                </a:solidFill>
              </a:rPr>
              <a:t>GeoHive</a:t>
            </a:r>
          </a:p>
          <a:p>
            <a:pPr marL="400050" indent="-400050">
              <a:buFont typeface="+mj-lt"/>
              <a:buAutoNum type="romanUcPeriod"/>
            </a:pPr>
            <a:r>
              <a:rPr lang="en-IE" dirty="0">
                <a:solidFill>
                  <a:srgbClr val="002060"/>
                </a:solidFill>
              </a:rPr>
              <a:t>Waterlevel.ie</a:t>
            </a:r>
          </a:p>
          <a:p>
            <a:pPr marL="400050" indent="-400050">
              <a:buFont typeface="+mj-lt"/>
              <a:buAutoNum type="romanUcPeriod"/>
            </a:pPr>
            <a:r>
              <a:rPr lang="en-IE" dirty="0">
                <a:solidFill>
                  <a:srgbClr val="002060"/>
                </a:solidFill>
              </a:rPr>
              <a:t>FloodInfo.ie</a:t>
            </a:r>
          </a:p>
        </p:txBody>
      </p:sp>
      <p:sp>
        <p:nvSpPr>
          <p:cNvPr id="3" name="TextBox 2">
            <a:extLst>
              <a:ext uri="{FF2B5EF4-FFF2-40B4-BE49-F238E27FC236}">
                <a16:creationId xmlns:a16="http://schemas.microsoft.com/office/drawing/2014/main" id="{F105CCEB-1A5C-547D-5DED-DA40C91BEAFC}"/>
              </a:ext>
            </a:extLst>
          </p:cNvPr>
          <p:cNvSpPr txBox="1"/>
          <p:nvPr/>
        </p:nvSpPr>
        <p:spPr>
          <a:xfrm>
            <a:off x="281797" y="140328"/>
            <a:ext cx="8522269" cy="584775"/>
          </a:xfrm>
          <a:prstGeom prst="rect">
            <a:avLst/>
          </a:prstGeom>
          <a:noFill/>
        </p:spPr>
        <p:txBody>
          <a:bodyPr wrap="none" rtlCol="0">
            <a:spAutoFit/>
          </a:bodyPr>
          <a:lstStyle/>
          <a:p>
            <a:r>
              <a:rPr lang="en-IE" sz="3200" b="1" i="1" dirty="0">
                <a:solidFill>
                  <a:schemeClr val="bg1"/>
                </a:solidFill>
              </a:rPr>
              <a:t>What makes our </a:t>
            </a:r>
            <a:r>
              <a:rPr lang="en-IE" sz="3200" i="1" u="sng" dirty="0">
                <a:solidFill>
                  <a:schemeClr val="accent6"/>
                </a:solidFill>
              </a:rPr>
              <a:t>solution</a:t>
            </a:r>
            <a:r>
              <a:rPr lang="en-IE" sz="3200" dirty="0"/>
              <a:t> </a:t>
            </a:r>
            <a:r>
              <a:rPr lang="en-IE" sz="3200" b="1" dirty="0">
                <a:solidFill>
                  <a:schemeClr val="bg1"/>
                </a:solidFill>
              </a:rPr>
              <a:t>and</a:t>
            </a:r>
            <a:r>
              <a:rPr lang="en-IE" sz="3200" dirty="0"/>
              <a:t> </a:t>
            </a:r>
            <a:r>
              <a:rPr lang="en-IE" sz="3200" i="1" u="sng" dirty="0">
                <a:solidFill>
                  <a:schemeClr val="accent6"/>
                </a:solidFill>
              </a:rPr>
              <a:t>approach</a:t>
            </a:r>
            <a:r>
              <a:rPr lang="en-IE" sz="3200" dirty="0"/>
              <a:t> </a:t>
            </a:r>
            <a:r>
              <a:rPr lang="en-IE" sz="3200" b="1" dirty="0">
                <a:solidFill>
                  <a:schemeClr val="bg1"/>
                </a:solidFill>
              </a:rPr>
              <a:t>unique ?</a:t>
            </a:r>
          </a:p>
        </p:txBody>
      </p:sp>
      <p:sp>
        <p:nvSpPr>
          <p:cNvPr id="7" name="TextBox 6">
            <a:extLst>
              <a:ext uri="{FF2B5EF4-FFF2-40B4-BE49-F238E27FC236}">
                <a16:creationId xmlns:a16="http://schemas.microsoft.com/office/drawing/2014/main" id="{7FB067BB-703B-7007-AC82-679CA68D9914}"/>
              </a:ext>
            </a:extLst>
          </p:cNvPr>
          <p:cNvSpPr txBox="1"/>
          <p:nvPr/>
        </p:nvSpPr>
        <p:spPr>
          <a:xfrm>
            <a:off x="267258" y="782611"/>
            <a:ext cx="9773188" cy="2031325"/>
          </a:xfrm>
          <a:prstGeom prst="rect">
            <a:avLst/>
          </a:prstGeom>
          <a:noFill/>
        </p:spPr>
        <p:txBody>
          <a:bodyPr wrap="none" rtlCol="0">
            <a:spAutoFit/>
          </a:bodyPr>
          <a:lstStyle/>
          <a:p>
            <a:pPr marL="342900" indent="-342900">
              <a:buFont typeface="Courier New" panose="02070309020205020404" pitchFamily="49" charset="0"/>
              <a:buChar char="o"/>
            </a:pPr>
            <a:r>
              <a:rPr lang="en-IE" dirty="0"/>
              <a:t>It’s not just predictive , it’s interactive and co-designed by the users of the application themselves.</a:t>
            </a:r>
          </a:p>
          <a:p>
            <a:pPr marL="342900" indent="-342900">
              <a:buFont typeface="Courier New" panose="02070309020205020404" pitchFamily="49" charset="0"/>
              <a:buChar char="o"/>
            </a:pPr>
            <a:endParaRPr lang="en-IE" dirty="0"/>
          </a:p>
          <a:p>
            <a:pPr marL="342900" indent="-342900">
              <a:buFont typeface="Courier New" panose="02070309020205020404" pitchFamily="49" charset="0"/>
              <a:buChar char="o"/>
            </a:pPr>
            <a:r>
              <a:rPr lang="en-IE" dirty="0"/>
              <a:t>Invites  and allows local knowledge to be considered in the planning process.</a:t>
            </a:r>
          </a:p>
          <a:p>
            <a:pPr marL="342900" indent="-342900">
              <a:buFont typeface="Courier New" panose="02070309020205020404" pitchFamily="49" charset="0"/>
              <a:buChar char="o"/>
            </a:pPr>
            <a:endParaRPr lang="en-IE" dirty="0"/>
          </a:p>
          <a:p>
            <a:pPr marL="342900" indent="-342900">
              <a:buFont typeface="Courier New" panose="02070309020205020404" pitchFamily="49" charset="0"/>
              <a:buChar char="o"/>
            </a:pPr>
            <a:r>
              <a:rPr lang="en-IE" dirty="0"/>
              <a:t>Transferable to other flood prone regions and can be re-used in other counties or even countries.</a:t>
            </a:r>
          </a:p>
          <a:p>
            <a:pPr marL="342900" indent="-342900">
              <a:buFont typeface="Courier New" panose="02070309020205020404" pitchFamily="49" charset="0"/>
              <a:buChar char="o"/>
            </a:pPr>
            <a:endParaRPr lang="en-IE" dirty="0"/>
          </a:p>
          <a:p>
            <a:pPr marL="342900" indent="-342900">
              <a:buFont typeface="Courier New" panose="02070309020205020404" pitchFamily="49" charset="0"/>
              <a:buChar char="o"/>
            </a:pPr>
            <a:r>
              <a:rPr lang="en-IE" dirty="0"/>
              <a:t>It is inspiring for school students , climate activists and councils.</a:t>
            </a:r>
          </a:p>
        </p:txBody>
      </p:sp>
      <p:pic>
        <p:nvPicPr>
          <p:cNvPr id="9" name="Picture 8" descr="Head outline and magnifying glass">
            <a:extLst>
              <a:ext uri="{FF2B5EF4-FFF2-40B4-BE49-F238E27FC236}">
                <a16:creationId xmlns:a16="http://schemas.microsoft.com/office/drawing/2014/main" id="{44EC15DF-5848-8D98-700B-510BE6418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5330" y="473257"/>
            <a:ext cx="1869412" cy="1246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8" name="TextBox 17">
            <a:extLst>
              <a:ext uri="{FF2B5EF4-FFF2-40B4-BE49-F238E27FC236}">
                <a16:creationId xmlns:a16="http://schemas.microsoft.com/office/drawing/2014/main" id="{10650F98-5171-640F-1868-A68ADF066B03}"/>
              </a:ext>
            </a:extLst>
          </p:cNvPr>
          <p:cNvSpPr txBox="1"/>
          <p:nvPr/>
        </p:nvSpPr>
        <p:spPr>
          <a:xfrm>
            <a:off x="201927" y="6306455"/>
            <a:ext cx="5495188" cy="461665"/>
          </a:xfrm>
          <a:prstGeom prst="rect">
            <a:avLst/>
          </a:prstGeom>
          <a:noFill/>
        </p:spPr>
        <p:txBody>
          <a:bodyPr wrap="square" rtlCol="0">
            <a:spAutoFit/>
          </a:bodyPr>
          <a:lstStyle/>
          <a:p>
            <a:r>
              <a:rPr lang="en-IE" sz="2400" b="1" dirty="0">
                <a:solidFill>
                  <a:schemeClr val="accent6"/>
                </a:solidFill>
              </a:rPr>
              <a:t>Lets build a flood free future together !</a:t>
            </a:r>
          </a:p>
        </p:txBody>
      </p:sp>
    </p:spTree>
    <p:extLst>
      <p:ext uri="{BB962C8B-B14F-4D97-AF65-F5344CB8AC3E}">
        <p14:creationId xmlns:p14="http://schemas.microsoft.com/office/powerpoint/2010/main" val="50818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C928-8B66-4D0F-BB14-09EF4FFF83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919FF3-06C6-BAD1-4C26-D0B945E4A029}"/>
              </a:ext>
            </a:extLst>
          </p:cNvPr>
          <p:cNvSpPr txBox="1"/>
          <p:nvPr/>
        </p:nvSpPr>
        <p:spPr>
          <a:xfrm>
            <a:off x="299049" y="527815"/>
            <a:ext cx="7067909" cy="707886"/>
          </a:xfrm>
          <a:prstGeom prst="rect">
            <a:avLst/>
          </a:prstGeom>
          <a:noFill/>
        </p:spPr>
        <p:txBody>
          <a:bodyPr wrap="square" rtlCol="0">
            <a:spAutoFit/>
          </a:bodyPr>
          <a:lstStyle/>
          <a:p>
            <a:r>
              <a:rPr lang="en-IE" sz="4000" i="1" dirty="0">
                <a:ln>
                  <a:solidFill>
                    <a:schemeClr val="bg1"/>
                  </a:solidFill>
                </a:ln>
                <a:solidFill>
                  <a:schemeClr val="accent6"/>
                </a:solidFill>
                <a:effectLst>
                  <a:outerShdw blurRad="50800" dist="38100" dir="5400000" algn="t" rotWithShape="0">
                    <a:prstClr val="black">
                      <a:alpha val="40000"/>
                    </a:prstClr>
                  </a:outerShdw>
                </a:effectLst>
              </a:rPr>
              <a:t>Inspiration And References :</a:t>
            </a:r>
          </a:p>
        </p:txBody>
      </p:sp>
      <p:sp>
        <p:nvSpPr>
          <p:cNvPr id="3" name="TextBox 2">
            <a:extLst>
              <a:ext uri="{FF2B5EF4-FFF2-40B4-BE49-F238E27FC236}">
                <a16:creationId xmlns:a16="http://schemas.microsoft.com/office/drawing/2014/main" id="{FB62A215-233B-D947-E6D0-A172DE76FCC2}"/>
              </a:ext>
            </a:extLst>
          </p:cNvPr>
          <p:cNvSpPr txBox="1"/>
          <p:nvPr/>
        </p:nvSpPr>
        <p:spPr>
          <a:xfrm>
            <a:off x="241539" y="1287460"/>
            <a:ext cx="5854461" cy="5355312"/>
          </a:xfrm>
          <a:prstGeom prst="rect">
            <a:avLst/>
          </a:prstGeom>
          <a:noFill/>
        </p:spPr>
        <p:txBody>
          <a:bodyPr wrap="square" rtlCol="0">
            <a:spAutoFit/>
          </a:bodyPr>
          <a:lstStyle/>
          <a:p>
            <a:r>
              <a:rPr lang="en-GB" dirty="0"/>
              <a:t>🌊 </a:t>
            </a:r>
            <a:r>
              <a:rPr lang="en-IE" b="1" dirty="0"/>
              <a:t>Flood risk and hydrology:</a:t>
            </a:r>
          </a:p>
          <a:p>
            <a:r>
              <a:rPr lang="en-GB" b="1" dirty="0"/>
              <a:t> Managing Flood Risk on the Shannon</a:t>
            </a:r>
            <a:br>
              <a:rPr lang="en-GB" dirty="0"/>
            </a:br>
            <a:r>
              <a:rPr lang="en-GB" dirty="0">
                <a:hlinkClick r:id="rId2"/>
              </a:rPr>
              <a:t>Managing Flood Risk on the Shannon | River Shannon Group</a:t>
            </a:r>
            <a:endParaRPr lang="en-GB" dirty="0"/>
          </a:p>
          <a:p>
            <a:endParaRPr lang="en-GB" dirty="0">
              <a:hlinkClick r:id="rId3"/>
            </a:endParaRPr>
          </a:p>
          <a:p>
            <a:r>
              <a:rPr lang="en-GB" dirty="0">
                <a:hlinkClick r:id="rId3"/>
              </a:rPr>
              <a:t>Flood Mapping and Data Resources</a:t>
            </a:r>
            <a:endParaRPr lang="en-GB" dirty="0"/>
          </a:p>
          <a:p>
            <a:endParaRPr lang="en-GB" dirty="0"/>
          </a:p>
          <a:p>
            <a:r>
              <a:rPr lang="en-GB" b="1" dirty="0"/>
              <a:t>Shannon Town Flood Relief Scheme</a:t>
            </a:r>
          </a:p>
          <a:p>
            <a:r>
              <a:rPr lang="en-GB" dirty="0">
                <a:hlinkClick r:id="rId4"/>
              </a:rPr>
              <a:t>Shannon Town and Environs FRS – Home</a:t>
            </a:r>
            <a:endParaRPr lang="en-GB" dirty="0"/>
          </a:p>
          <a:p>
            <a:endParaRPr lang="en-GB" dirty="0"/>
          </a:p>
          <a:p>
            <a:r>
              <a:rPr lang="en-GB" dirty="0"/>
              <a:t>🗺️ </a:t>
            </a:r>
            <a:r>
              <a:rPr lang="en-GB" b="1" dirty="0"/>
              <a:t>Mapping &amp; Visualization Tool</a:t>
            </a:r>
          </a:p>
          <a:p>
            <a:r>
              <a:rPr lang="en-GB" b="1" dirty="0"/>
              <a:t>EPA Maps Viewer --&gt; </a:t>
            </a:r>
            <a:r>
              <a:rPr lang="en-IE" dirty="0">
                <a:hlinkClick r:id="rId5"/>
              </a:rPr>
              <a:t>EPA Maps</a:t>
            </a:r>
            <a:endParaRPr lang="en-IE" dirty="0"/>
          </a:p>
          <a:p>
            <a:endParaRPr lang="en-IE" b="1" dirty="0"/>
          </a:p>
          <a:p>
            <a:r>
              <a:rPr lang="en-IE" b="1" dirty="0"/>
              <a:t>Environmental Sensitivity Mapping </a:t>
            </a:r>
          </a:p>
          <a:p>
            <a:r>
              <a:rPr lang="en-GB" dirty="0">
                <a:hlinkClick r:id="rId6"/>
              </a:rPr>
              <a:t>Environmental Sensitivity Mapping (ESM) | Maynooth University</a:t>
            </a:r>
            <a:endParaRPr lang="en-GB" b="1" dirty="0"/>
          </a:p>
          <a:p>
            <a:endParaRPr lang="en-GB" dirty="0"/>
          </a:p>
          <a:p>
            <a:br>
              <a:rPr lang="en-GB" dirty="0"/>
            </a:br>
            <a:endParaRPr lang="en-GB" dirty="0"/>
          </a:p>
          <a:p>
            <a:endParaRPr lang="en-IE" dirty="0"/>
          </a:p>
        </p:txBody>
      </p:sp>
      <p:sp>
        <p:nvSpPr>
          <p:cNvPr id="12" name="TextBox 11">
            <a:extLst>
              <a:ext uri="{FF2B5EF4-FFF2-40B4-BE49-F238E27FC236}">
                <a16:creationId xmlns:a16="http://schemas.microsoft.com/office/drawing/2014/main" id="{55F24D6B-8351-8898-1E9D-7CB74B39D210}"/>
              </a:ext>
            </a:extLst>
          </p:cNvPr>
          <p:cNvSpPr txBox="1"/>
          <p:nvPr/>
        </p:nvSpPr>
        <p:spPr>
          <a:xfrm>
            <a:off x="6412303" y="1235701"/>
            <a:ext cx="5480648" cy="5355312"/>
          </a:xfrm>
          <a:prstGeom prst="rect">
            <a:avLst/>
          </a:prstGeom>
          <a:noFill/>
        </p:spPr>
        <p:txBody>
          <a:bodyPr wrap="square" rtlCol="0">
            <a:spAutoFit/>
          </a:bodyPr>
          <a:lstStyle/>
          <a:p>
            <a:r>
              <a:rPr lang="en-IE" dirty="0"/>
              <a:t>🌐 </a:t>
            </a:r>
            <a:r>
              <a:rPr lang="en-IE" b="1" dirty="0"/>
              <a:t>Three.js &amp; Interactive Visualization Inspiration</a:t>
            </a:r>
          </a:p>
          <a:p>
            <a:endParaRPr lang="en-IE" b="1" dirty="0"/>
          </a:p>
          <a:p>
            <a:r>
              <a:rPr lang="en-GB" dirty="0">
                <a:hlinkClick r:id="rId7"/>
              </a:rPr>
              <a:t>Environment map — Three.js Journey</a:t>
            </a:r>
            <a:endParaRPr lang="en-GB" dirty="0"/>
          </a:p>
          <a:p>
            <a:endParaRPr lang="en-GB" dirty="0"/>
          </a:p>
          <a:p>
            <a:r>
              <a:rPr lang="en-GB" dirty="0">
                <a:hlinkClick r:id="rId8"/>
              </a:rPr>
              <a:t>110 three.js Examples | </a:t>
            </a:r>
            <a:r>
              <a:rPr lang="en-GB" dirty="0" err="1">
                <a:hlinkClick r:id="rId8"/>
              </a:rPr>
              <a:t>FreeFrontend</a:t>
            </a:r>
            <a:endParaRPr lang="en-GB" dirty="0"/>
          </a:p>
          <a:p>
            <a:endParaRPr lang="en-IE" b="1" dirty="0"/>
          </a:p>
          <a:p>
            <a:r>
              <a:rPr lang="en-GB" dirty="0"/>
              <a:t>🧪 </a:t>
            </a:r>
            <a:r>
              <a:rPr lang="en-GB" b="1" dirty="0"/>
              <a:t>Water Quality &amp; Catchment Report</a:t>
            </a:r>
          </a:p>
          <a:p>
            <a:r>
              <a:rPr lang="en-GB" b="1" dirty="0"/>
              <a:t>Upper Shannon Catchment Report (2024)</a:t>
            </a:r>
          </a:p>
          <a:p>
            <a:r>
              <a:rPr lang="en-GB" dirty="0">
                <a:hlinkClick r:id="rId9"/>
              </a:rPr>
              <a:t>26G Upper Shannon Catchment Summary WFD Cycle 3.pdf</a:t>
            </a:r>
            <a:endParaRPr lang="en-GB" dirty="0"/>
          </a:p>
          <a:p>
            <a:endParaRPr lang="en-GB" dirty="0"/>
          </a:p>
          <a:p>
            <a:r>
              <a:rPr lang="en-GB" b="1" dirty="0"/>
              <a:t>EPA Water Quality Dashboards </a:t>
            </a:r>
          </a:p>
          <a:p>
            <a:endParaRPr lang="en-GB" b="1" dirty="0"/>
          </a:p>
          <a:p>
            <a:r>
              <a:rPr lang="en-IE" dirty="0">
                <a:hlinkClick r:id="rId10"/>
              </a:rPr>
              <a:t>Data - Catchments.ie - Catchments.ie</a:t>
            </a:r>
            <a:endParaRPr lang="en-GB" dirty="0"/>
          </a:p>
          <a:p>
            <a:endParaRPr lang="en-GB" b="1" dirty="0"/>
          </a:p>
          <a:p>
            <a:endParaRPr lang="en-GB" b="1" dirty="0"/>
          </a:p>
          <a:p>
            <a:br>
              <a:rPr lang="en-GB" dirty="0"/>
            </a:br>
            <a:endParaRPr lang="en-GB" dirty="0"/>
          </a:p>
          <a:p>
            <a:endParaRPr lang="en-IE" dirty="0"/>
          </a:p>
        </p:txBody>
      </p:sp>
    </p:spTree>
    <p:extLst>
      <p:ext uri="{BB962C8B-B14F-4D97-AF65-F5344CB8AC3E}">
        <p14:creationId xmlns:p14="http://schemas.microsoft.com/office/powerpoint/2010/main" val="180018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C9570-15F2-1F7B-270B-E9C7DD6064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A62EF1-F9C0-01FE-5D9F-B2A7088FAEC0}"/>
              </a:ext>
            </a:extLst>
          </p:cNvPr>
          <p:cNvSpPr txBox="1"/>
          <p:nvPr/>
        </p:nvSpPr>
        <p:spPr>
          <a:xfrm>
            <a:off x="299049" y="527815"/>
            <a:ext cx="7067909" cy="707886"/>
          </a:xfrm>
          <a:prstGeom prst="rect">
            <a:avLst/>
          </a:prstGeom>
          <a:noFill/>
        </p:spPr>
        <p:txBody>
          <a:bodyPr wrap="square" rtlCol="0">
            <a:spAutoFit/>
          </a:bodyPr>
          <a:lstStyle/>
          <a:p>
            <a:r>
              <a:rPr lang="en-IE" sz="4000" i="1" dirty="0">
                <a:ln>
                  <a:solidFill>
                    <a:schemeClr val="bg1"/>
                  </a:solidFill>
                </a:ln>
                <a:solidFill>
                  <a:schemeClr val="bg1"/>
                </a:solidFill>
                <a:effectLst>
                  <a:outerShdw blurRad="50800" dist="38100" dir="5400000" algn="t" rotWithShape="0">
                    <a:prstClr val="black">
                      <a:alpha val="40000"/>
                    </a:prstClr>
                  </a:outerShdw>
                </a:effectLst>
              </a:rPr>
              <a:t>All Sources</a:t>
            </a:r>
          </a:p>
        </p:txBody>
      </p:sp>
      <p:sp>
        <p:nvSpPr>
          <p:cNvPr id="3" name="TextBox 2">
            <a:extLst>
              <a:ext uri="{FF2B5EF4-FFF2-40B4-BE49-F238E27FC236}">
                <a16:creationId xmlns:a16="http://schemas.microsoft.com/office/drawing/2014/main" id="{2A8B0301-5E88-29EA-CC82-1BEAA81876AB}"/>
              </a:ext>
            </a:extLst>
          </p:cNvPr>
          <p:cNvSpPr txBox="1"/>
          <p:nvPr/>
        </p:nvSpPr>
        <p:spPr>
          <a:xfrm>
            <a:off x="218535" y="1251872"/>
            <a:ext cx="11754929" cy="4801314"/>
          </a:xfrm>
          <a:prstGeom prst="rect">
            <a:avLst/>
          </a:prstGeom>
          <a:noFill/>
        </p:spPr>
        <p:txBody>
          <a:bodyPr wrap="square" rtlCol="0">
            <a:spAutoFit/>
          </a:bodyPr>
          <a:lstStyle/>
          <a:p>
            <a:pPr marL="285750" indent="-285750">
              <a:buFont typeface="Arial" panose="020B0604020202020204" pitchFamily="34" charset="0"/>
              <a:buChar char="•"/>
            </a:pPr>
            <a:r>
              <a:rPr lang="en-IE" dirty="0">
                <a:hlinkClick r:id="rId2"/>
              </a:rPr>
              <a:t>Open Spatial Data Portal</a:t>
            </a:r>
            <a:endParaRPr lang="en-IE" dirty="0"/>
          </a:p>
          <a:p>
            <a:pPr marL="285750" indent="-285750">
              <a:buFont typeface="Arial" panose="020B0604020202020204" pitchFamily="34" charset="0"/>
              <a:buChar char="•"/>
            </a:pPr>
            <a:r>
              <a:rPr lang="en-IE" dirty="0">
                <a:hlinkClick r:id="rId3"/>
              </a:rPr>
              <a:t>Hydrometric and Hydrological Data</a:t>
            </a:r>
            <a:endParaRPr lang="en-IE" dirty="0"/>
          </a:p>
          <a:p>
            <a:pPr marL="285750" indent="-285750">
              <a:buFont typeface="Arial" panose="020B0604020202020204" pitchFamily="34" charset="0"/>
              <a:buChar char="•"/>
            </a:pPr>
            <a:r>
              <a:rPr lang="en-GB" dirty="0">
                <a:hlinkClick r:id="rId4"/>
              </a:rPr>
              <a:t>Shannon Town and Environs FRS – Home</a:t>
            </a:r>
            <a:endParaRPr lang="en-GB" dirty="0"/>
          </a:p>
          <a:p>
            <a:pPr marL="285750" indent="-285750">
              <a:buFont typeface="Arial" panose="020B0604020202020204" pitchFamily="34" charset="0"/>
              <a:buChar char="•"/>
            </a:pPr>
            <a:r>
              <a:rPr lang="en-GB" dirty="0">
                <a:hlinkClick r:id="rId5"/>
              </a:rPr>
              <a:t>Managing Flood Risk on the Shannon | River Shannon Group</a:t>
            </a:r>
            <a:endParaRPr lang="en-GB" dirty="0"/>
          </a:p>
          <a:p>
            <a:pPr marL="285750" indent="-285750">
              <a:buFont typeface="Arial" panose="020B0604020202020204" pitchFamily="34" charset="0"/>
              <a:buChar char="•"/>
            </a:pPr>
            <a:r>
              <a:rPr lang="en-IE" dirty="0">
                <a:hlinkClick r:id="rId6"/>
              </a:rPr>
              <a:t>OPW Hydrology Reference Network - Dataset - data.gov.ie</a:t>
            </a:r>
            <a:endParaRPr lang="en-IE" dirty="0"/>
          </a:p>
          <a:p>
            <a:pPr marL="285750" indent="-285750">
              <a:buFont typeface="Arial" panose="020B0604020202020204" pitchFamily="34" charset="0"/>
              <a:buChar char="•"/>
            </a:pPr>
            <a:r>
              <a:rPr lang="en-IE" dirty="0">
                <a:hlinkClick r:id="rId7"/>
              </a:rPr>
              <a:t>Data - Catchments.ie - Catchments.ie</a:t>
            </a:r>
            <a:endParaRPr lang="en-IE" dirty="0"/>
          </a:p>
          <a:p>
            <a:pPr marL="285750" indent="-285750">
              <a:buFont typeface="Arial" panose="020B0604020202020204" pitchFamily="34" charset="0"/>
              <a:buChar char="•"/>
            </a:pPr>
            <a:r>
              <a:rPr lang="en-GB" dirty="0">
                <a:hlinkClick r:id="rId8"/>
              </a:rPr>
              <a:t>26G Upper Shannon Catchment Summary WFD Cycle 3.pdf</a:t>
            </a:r>
            <a:endParaRPr lang="en-GB" dirty="0"/>
          </a:p>
          <a:p>
            <a:pPr marL="285750" indent="-285750">
              <a:buFont typeface="Arial" panose="020B0604020202020204" pitchFamily="34" charset="0"/>
              <a:buChar char="•"/>
            </a:pPr>
            <a:r>
              <a:rPr lang="en-GB" dirty="0">
                <a:hlinkClick r:id="rId9"/>
              </a:rPr>
              <a:t>Clean water projects | Environmental Protection Agency</a:t>
            </a:r>
            <a:endParaRPr lang="en-GB" dirty="0"/>
          </a:p>
          <a:p>
            <a:pPr marL="285750" indent="-285750">
              <a:buFont typeface="Arial" panose="020B0604020202020204" pitchFamily="34" charset="0"/>
              <a:buChar char="•"/>
            </a:pPr>
            <a:r>
              <a:rPr lang="en-GB" dirty="0">
                <a:hlinkClick r:id="rId10"/>
              </a:rPr>
              <a:t>The Role of Volunteers and Citizen Scientists in Addressing Declining Water Quality in Irish River Catchments | Citizen Science: Theory and Practice</a:t>
            </a:r>
            <a:endParaRPr lang="en-GB" dirty="0"/>
          </a:p>
          <a:p>
            <a:pPr marL="285750" indent="-285750">
              <a:buFont typeface="Arial" panose="020B0604020202020204" pitchFamily="34" charset="0"/>
              <a:buChar char="•"/>
            </a:pPr>
            <a:r>
              <a:rPr lang="en-IE" dirty="0">
                <a:hlinkClick r:id="rId11"/>
              </a:rPr>
              <a:t>GeoHive Hub</a:t>
            </a:r>
            <a:endParaRPr lang="en-IE" dirty="0"/>
          </a:p>
          <a:p>
            <a:pPr marL="285750" indent="-285750">
              <a:buFont typeface="Arial" panose="020B0604020202020204" pitchFamily="34" charset="0"/>
              <a:buChar char="•"/>
            </a:pPr>
            <a:r>
              <a:rPr lang="en-IE" dirty="0" err="1">
                <a:hlinkClick r:id="rId12"/>
              </a:rPr>
              <a:t>MapGenie</a:t>
            </a:r>
            <a:r>
              <a:rPr lang="en-IE" dirty="0">
                <a:hlinkClick r:id="rId12"/>
              </a:rPr>
              <a:t> Mapping Services | Tailte Éireann</a:t>
            </a:r>
            <a:endParaRPr lang="en-IE" dirty="0"/>
          </a:p>
          <a:p>
            <a:pPr marL="285750" indent="-285750">
              <a:buFont typeface="Arial" panose="020B0604020202020204" pitchFamily="34" charset="0"/>
              <a:buChar char="•"/>
            </a:pPr>
            <a:r>
              <a:rPr lang="en-GB" dirty="0">
                <a:hlinkClick r:id="rId13"/>
              </a:rPr>
              <a:t>Environmental Sensitivity Mapping (ESM) | Maynooth University</a:t>
            </a:r>
            <a:endParaRPr lang="en-GB" dirty="0"/>
          </a:p>
          <a:p>
            <a:pPr marL="285750" indent="-285750">
              <a:buFont typeface="Arial" panose="020B0604020202020204" pitchFamily="34" charset="0"/>
              <a:buChar char="•"/>
            </a:pPr>
            <a:r>
              <a:rPr lang="en-GB" dirty="0">
                <a:hlinkClick r:id="rId14"/>
              </a:rPr>
              <a:t>Environment map — Three.js Journey</a:t>
            </a:r>
            <a:endParaRPr lang="en-GB" dirty="0"/>
          </a:p>
          <a:p>
            <a:pPr marL="285750" indent="-285750">
              <a:buFont typeface="Arial" panose="020B0604020202020204" pitchFamily="34" charset="0"/>
              <a:buChar char="•"/>
            </a:pPr>
            <a:r>
              <a:rPr lang="en-GB" dirty="0">
                <a:hlinkClick r:id="rId15"/>
              </a:rPr>
              <a:t>110 three.js Examples | </a:t>
            </a:r>
            <a:r>
              <a:rPr lang="en-GB" dirty="0" err="1">
                <a:hlinkClick r:id="rId15"/>
              </a:rPr>
              <a:t>FreeFrontend</a:t>
            </a:r>
            <a:endParaRPr lang="en-GB" dirty="0"/>
          </a:p>
          <a:p>
            <a:endParaRPr lang="en-IE" dirty="0"/>
          </a:p>
          <a:p>
            <a:endParaRPr lang="en-IE" dirty="0"/>
          </a:p>
        </p:txBody>
      </p:sp>
      <p:sp>
        <p:nvSpPr>
          <p:cNvPr id="12" name="TextBox 11">
            <a:extLst>
              <a:ext uri="{FF2B5EF4-FFF2-40B4-BE49-F238E27FC236}">
                <a16:creationId xmlns:a16="http://schemas.microsoft.com/office/drawing/2014/main" id="{7DBFDD37-39C7-EEA6-48D5-5BD9C2BE44F5}"/>
              </a:ext>
            </a:extLst>
          </p:cNvPr>
          <p:cNvSpPr txBox="1"/>
          <p:nvPr/>
        </p:nvSpPr>
        <p:spPr>
          <a:xfrm>
            <a:off x="6412303" y="1235701"/>
            <a:ext cx="5480648" cy="1477328"/>
          </a:xfrm>
          <a:prstGeom prst="rect">
            <a:avLst/>
          </a:prstGeom>
          <a:noFill/>
        </p:spPr>
        <p:txBody>
          <a:bodyPr wrap="square" rtlCol="0">
            <a:spAutoFit/>
          </a:bodyPr>
          <a:lstStyle/>
          <a:p>
            <a:endParaRPr lang="en-GB" b="1" dirty="0"/>
          </a:p>
          <a:p>
            <a:endParaRPr lang="en-GB" b="1" dirty="0"/>
          </a:p>
          <a:p>
            <a:br>
              <a:rPr lang="en-GB" dirty="0"/>
            </a:br>
            <a:endParaRPr lang="en-GB" dirty="0"/>
          </a:p>
          <a:p>
            <a:endParaRPr lang="en-IE" dirty="0"/>
          </a:p>
        </p:txBody>
      </p:sp>
    </p:spTree>
    <p:extLst>
      <p:ext uri="{BB962C8B-B14F-4D97-AF65-F5344CB8AC3E}">
        <p14:creationId xmlns:p14="http://schemas.microsoft.com/office/powerpoint/2010/main" val="272468506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Metadata/LabelInfo.xml><?xml version="1.0" encoding="utf-8"?>
<clbl:labelList xmlns:clbl="http://schemas.microsoft.com/office/2020/mipLabelMetadata">
  <clbl:label id="{068b196a-2d57-407f-a70d-3c0571c3266a}" enabled="0" method="" siteId="{068b196a-2d57-407f-a70d-3c0571c3266a}" removed="1"/>
</clbl:labelList>
</file>

<file path=docProps/app.xml><?xml version="1.0" encoding="utf-8"?>
<Properties xmlns="http://schemas.openxmlformats.org/officeDocument/2006/extended-properties" xmlns:vt="http://schemas.openxmlformats.org/officeDocument/2006/docPropsVTypes">
  <Template>TM04033923[[fn=Depth]]</Template>
  <TotalTime>305</TotalTime>
  <Words>929</Words>
  <Application>Microsoft Office PowerPoint</Application>
  <PresentationFormat>Widescreen</PresentationFormat>
  <Paragraphs>112</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Corbel</vt:lpstr>
      <vt:lpstr>Courier New</vt:lpstr>
      <vt:lpstr>Depth</vt:lpstr>
      <vt:lpstr>The Shannon River Basin Challenge 2025</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A00341240: Jakub Piwosz</dc:creator>
  <cp:lastModifiedBy>A00341240: Jakub Piwosz</cp:lastModifiedBy>
  <cp:revision>1</cp:revision>
  <dcterms:created xsi:type="dcterms:W3CDTF">2025-10-04T05:56:19Z</dcterms:created>
  <dcterms:modified xsi:type="dcterms:W3CDTF">2025-10-04T11:01:44Z</dcterms:modified>
</cp:coreProperties>
</file>